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7BFE6-B8BE-47E8-86E1-7C18C1F30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545C72-F1F6-407E-A379-014C8C7EC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C58833-46B1-4C5E-9847-FFAB626B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2BA4F-6687-4F2C-A1F6-4AC9B972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E50CDE-4C3D-40E4-BE5F-8C763A47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44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61D98-5589-460E-A71B-87D0FC33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48FC2D-3FF3-452A-9830-28A022372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5BE9E-92A2-4E53-A647-E193BD38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4620D2-001E-4128-84DD-71D89F977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5D439-6393-49ED-88DB-92C70E76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02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B73A06-B11E-4504-90BF-5BEBE3076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29E4B5-DBE9-47CD-BD2D-84E4A5275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AD024-638F-4546-8A26-F866C973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81D24C-C84B-419A-A86B-94C393E2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1141D-3563-4B12-9E76-537BD565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916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83C34-498B-46FD-97A3-92AA7D00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39733-6712-4AEA-9C30-600CC89D2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1A0172-1AC1-42F1-93F2-A8A7F994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20077-8B69-4B99-BB73-1BD5912A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C1D50-3F55-4F6E-986F-9321EA8F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12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CCA16-AC81-490A-9D82-01D7CE38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526F84-717E-4F74-9A3C-DAF424ED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825DF-FC24-426E-AA28-7425F841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CA658A-9D5E-4F8E-BEF7-B1BC4434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15ACF-CEEF-4D3B-B47E-84424F67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089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A428C-892A-446F-88C9-1EB9E63E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E41151-3000-4339-B055-0978DE2CD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0228A8-BB16-4461-81F1-056CAFDEA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E52F89-2FF9-4C32-9498-2D6EB5266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714E7B-93A4-438B-9432-77480E78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4E55EE-621B-4662-98D4-65C11623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B278E-133F-464B-8858-4FC41A40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E63DD8-51A6-4568-BBEE-A14515F2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BCC1CF-E79A-4120-AA0A-B6FACB09A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1B5A19-A112-4978-98C7-E842BBFCD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41B475-0988-469A-A6E9-1EBE157A1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C8131E-EA59-4ABB-AD43-2EC12A63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FFC00-6B9A-4686-AFDE-C6956194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7DD684-B909-4ADA-A724-2D24B6A7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527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A6504-9CD5-4634-9904-FA81B501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B1DDB1-2C05-40A7-BFD2-3918AF26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77A34E-D019-4EFD-88D6-49262F3D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83C4F0-2A7E-4BB2-86CB-A6139983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86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276698-7E3E-467B-9A58-95A2D5B6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23A968-3268-4489-B6C3-EAD9CEE5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1FA405-276F-4DC3-A008-FA5BA48F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02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62D61-D9E2-4CB6-9221-8BD25D93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A1A86-355A-4B85-8EAC-9EAF0296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A6A94F-CA87-41C7-A538-CEE16332F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C04759-CB69-4742-9911-64F92D0A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1B3FBE-0EDA-47AF-AF71-31225796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F7D6C2-215A-46C5-A6C7-73B2CC9F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89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D3D7E-F79B-48E1-AB13-C7F7EBDD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5A928A-6AD0-4E1F-A594-69B1A32E3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DF792B-5783-4ED0-803F-F31DC2621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33EE8-288E-4263-BDCF-2DDF83DF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C05BA1-D919-47FB-8711-EE716DF1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2B0B92-C7E3-471D-B912-5213DE80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99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B8875D-CD37-49A4-BFC4-78D5BB1E6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221AA7-58E4-4583-A92F-A4E435E66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CFF250-F192-43C9-B447-C518A211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3038-F782-4F71-BFA4-D0FB326C977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30AAE-2DE2-431E-A8B3-8124D3E36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F0FDE-F0D7-4886-8D63-CC6D31B3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8512-27EF-4913-9258-5BE8C975EB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8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623F2-E66C-427E-A1CF-587FD2B13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421" y="2768283"/>
            <a:ext cx="9144000" cy="2387600"/>
          </a:xfrm>
        </p:spPr>
        <p:txBody>
          <a:bodyPr/>
          <a:lstStyle/>
          <a:p>
            <a:r>
              <a:rPr lang="fr-CA" dirty="0" err="1"/>
              <a:t>Subnautica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A6BE59-7F6F-42FD-BCD6-D1B581928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Subnautica on Steam">
            <a:extLst>
              <a:ext uri="{FF2B5EF4-FFF2-40B4-BE49-F238E27FC236}">
                <a16:creationId xmlns:a16="http://schemas.microsoft.com/office/drawing/2014/main" id="{0442AE9E-1951-4E8A-8D4C-C86EF53A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2852E2-D007-4AE9-98CD-2EE505E8D739}"/>
              </a:ext>
            </a:extLst>
          </p:cNvPr>
          <p:cNvSpPr txBox="1"/>
          <p:nvPr/>
        </p:nvSpPr>
        <p:spPr>
          <a:xfrm>
            <a:off x="1882588" y="215153"/>
            <a:ext cx="3205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dirty="0" err="1"/>
              <a:t>Subnautica</a:t>
            </a:r>
            <a:endParaRPr lang="fr-CA" sz="4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A416ED-CFF2-47A1-A36F-F2AD183E1F48}"/>
              </a:ext>
            </a:extLst>
          </p:cNvPr>
          <p:cNvSpPr txBox="1"/>
          <p:nvPr/>
        </p:nvSpPr>
        <p:spPr>
          <a:xfrm>
            <a:off x="3732904" y="1355464"/>
            <a:ext cx="180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Fait par: Anthony Bernard</a:t>
            </a:r>
          </a:p>
        </p:txBody>
      </p:sp>
    </p:spTree>
    <p:extLst>
      <p:ext uri="{BB962C8B-B14F-4D97-AF65-F5344CB8AC3E}">
        <p14:creationId xmlns:p14="http://schemas.microsoft.com/office/powerpoint/2010/main" val="296526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18109-2191-415F-8DD4-DB24B8C5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A7908-1063-42A2-BFDC-5010F9FF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Subnautica Teaser Trailer - YouTube">
            <a:extLst>
              <a:ext uri="{FF2B5EF4-FFF2-40B4-BE49-F238E27FC236}">
                <a16:creationId xmlns:a16="http://schemas.microsoft.com/office/drawing/2014/main" id="{82B933D5-E210-4636-A5DF-2E1EF405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06" y="2309570"/>
            <a:ext cx="3811793" cy="21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y 'Subnautica' Is Already One Of The Best Survival Games Ever Made,  Before It's Even Released">
            <a:extLst>
              <a:ext uri="{FF2B5EF4-FFF2-40B4-BE49-F238E27FC236}">
                <a16:creationId xmlns:a16="http://schemas.microsoft.com/office/drawing/2014/main" id="{E581436D-BDA3-4D84-B71A-D1ACB9B9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08" y="0"/>
            <a:ext cx="3456791" cy="19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0+ Subnautica HD Wallpapers and Backgrounds">
            <a:extLst>
              <a:ext uri="{FF2B5EF4-FFF2-40B4-BE49-F238E27FC236}">
                <a16:creationId xmlns:a16="http://schemas.microsoft.com/office/drawing/2014/main" id="{E6596837-3F90-4D2E-A2A6-5FF4EBA7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3"/>
            <a:ext cx="8242748" cy="46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ubnautica Wallpapers. Download Wallpapers on WallpaperSafari">
            <a:extLst>
              <a:ext uri="{FF2B5EF4-FFF2-40B4-BE49-F238E27FC236}">
                <a16:creationId xmlns:a16="http://schemas.microsoft.com/office/drawing/2014/main" id="{3BCA5D9C-2EFD-4F20-9FA3-984782FD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28" y="4713866"/>
            <a:ext cx="3811794" cy="21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98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Subnautica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Subnautica</dc:title>
  <dc:creator>CSBE</dc:creator>
  <cp:lastModifiedBy>CSBE</cp:lastModifiedBy>
  <cp:revision>1</cp:revision>
  <dcterms:created xsi:type="dcterms:W3CDTF">2022-10-21T14:38:12Z</dcterms:created>
  <dcterms:modified xsi:type="dcterms:W3CDTF">2022-10-21T14:38:57Z</dcterms:modified>
</cp:coreProperties>
</file>