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5125C-D731-40BB-BBCE-35BFFD7B60F2}" type="datetimeFigureOut">
              <a:rPr lang="fr-FR" smtClean="0"/>
              <a:pPr/>
              <a:t>25/11/2019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3960-8FF5-45A9-8B9F-95B9F9DE2CB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571536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sz="4000" dirty="0" smtClean="0"/>
              <a:t>Halley</a:t>
            </a:r>
            <a:br>
              <a:rPr lang="fr-CA" sz="4000" dirty="0" smtClean="0"/>
            </a:br>
            <a:r>
              <a:rPr lang="fr-CA" sz="2200" dirty="0" smtClean="0"/>
              <a:t/>
            </a:r>
            <a:br>
              <a:rPr lang="fr-CA" sz="2200" dirty="0" smtClean="0"/>
            </a:br>
            <a:r>
              <a:rPr lang="fr-CA" sz="2200" dirty="0" smtClean="0"/>
              <a:t>Nom au complet: Edmond Halley</a:t>
            </a:r>
            <a:br>
              <a:rPr lang="fr-CA" sz="2200" dirty="0" smtClean="0"/>
            </a:br>
            <a:r>
              <a:rPr lang="fr-CA" sz="2200" dirty="0" smtClean="0"/>
              <a:t>Nationalité: Anglais</a:t>
            </a:r>
            <a:br>
              <a:rPr lang="fr-CA" sz="2200" dirty="0" smtClean="0"/>
            </a:br>
            <a:r>
              <a:rPr lang="fr-CA" sz="2200" dirty="0" smtClean="0"/>
              <a:t>Période de temps: 1656  à 1747</a:t>
            </a:r>
            <a:br>
              <a:rPr lang="fr-CA" sz="2200" dirty="0" smtClean="0"/>
            </a:br>
            <a:r>
              <a:rPr lang="fr-CA" sz="2200" dirty="0" smtClean="0"/>
              <a:t>Découverte comète</a:t>
            </a:r>
            <a:br>
              <a:rPr lang="fr-CA" sz="2200" dirty="0" smtClean="0"/>
            </a:br>
            <a:r>
              <a:rPr lang="fr-CA" sz="2200" dirty="0" smtClean="0"/>
              <a:t>À retenir: Prédiction 76 ans</a:t>
            </a:r>
            <a:br>
              <a:rPr lang="fr-CA" sz="2200" dirty="0" smtClean="0"/>
            </a:br>
            <a:r>
              <a:rPr lang="fr-CA" sz="2200" dirty="0" smtClean="0"/>
              <a:t> De quoi est fait une comète?: glace et roche</a:t>
            </a:r>
            <a:br>
              <a:rPr lang="fr-CA" sz="2200" dirty="0" smtClean="0"/>
            </a:br>
            <a:r>
              <a:rPr lang="fr-CA" sz="2200" dirty="0" smtClean="0"/>
              <a:t>Que pensait-on avant en voyant une comète? : mauvais présage</a:t>
            </a:r>
            <a:br>
              <a:rPr lang="fr-CA" sz="2200" dirty="0" smtClean="0"/>
            </a:br>
            <a:r>
              <a:rPr lang="fr-CA" sz="2200" dirty="0" smtClean="0"/>
              <a:t>Que fait une comète?: tourne autour d’une étoile</a:t>
            </a:r>
            <a:br>
              <a:rPr lang="fr-CA" sz="2200" dirty="0" smtClean="0"/>
            </a:br>
            <a:r>
              <a:rPr lang="fr-CA" sz="2200" dirty="0" smtClean="0"/>
              <a:t>Explique sa trajectoire:</a:t>
            </a:r>
            <a:br>
              <a:rPr lang="fr-CA" sz="2200" dirty="0" smtClean="0"/>
            </a:br>
            <a:r>
              <a:rPr lang="fr-CA" sz="2200" dirty="0" smtClean="0"/>
              <a:t>Que se passe-t-il avec sa queue? : Elle dégel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pic>
        <p:nvPicPr>
          <p:cNvPr id="1026" name="Picture 2" descr="Résultat de recherche d'images pour &quot;halley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-24"/>
            <a:ext cx="2143108" cy="2597706"/>
          </a:xfrm>
          <a:prstGeom prst="rect">
            <a:avLst/>
          </a:prstGeom>
          <a:noFill/>
        </p:spPr>
      </p:pic>
      <p:sp>
        <p:nvSpPr>
          <p:cNvPr id="1028" name="AutoShape 4" descr="Résultat de recherche d'images pour &quot;halley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0" name="AutoShape 6" descr="Résultat de recherche d'images pour &quot;halley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2" name="AutoShape 8" descr="Résultat de recherche d'images pour &quot;halley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4" name="AutoShape 10" descr="Résultat de recherche d'images pour &quot;halley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6" name="AutoShape 12" descr="Résultat de recherche d'images pour &quot;halley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8" name="Picture 14" descr="Résultat de recherche d'images pour &quot;halley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3297" y="2571744"/>
            <a:ext cx="2380703" cy="1571636"/>
          </a:xfrm>
          <a:prstGeom prst="rect">
            <a:avLst/>
          </a:prstGeom>
          <a:noFill/>
        </p:spPr>
      </p:pic>
      <p:pic>
        <p:nvPicPr>
          <p:cNvPr id="1040" name="Picture 16" descr="Résultat de recherche d'images pour &quot;halley&quot;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143388"/>
            <a:ext cx="2714612" cy="2714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Halley  Nom au complet: Edmond Halley Nationalité: Anglais Période de temps: 1656  à 1747 Découverte comète À retenir: Prédiction 76 ans  De quoi est fait une comète?: glace et roche Que pensait-on avant en voyant une comète? : mauvais présage Que fait une comète?: tourne autour d’une étoile Explique sa trajectoire: Que se passe-t-il avec sa queue? : Elle dégel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Halley  Nom au complet: Edmond Halley Nationalité: Anglais Période de temps: 1656  à 1747 Découverte comète À retenir: Prédiction 76 ans  De quoi est fait une comète?: glace et roche Que pensait-on avant en voyant une comète? : mauvais présage Que fait une comète?: tourne autour d’une étoile Explique sa trajectoire: Que se passe-t-il avec sa queue? : Elle dégel </dc:title>
  <dc:creator>Maison</dc:creator>
  <cp:lastModifiedBy>CSBE</cp:lastModifiedBy>
  <cp:revision>3</cp:revision>
  <dcterms:created xsi:type="dcterms:W3CDTF">2019-11-20T15:01:33Z</dcterms:created>
  <dcterms:modified xsi:type="dcterms:W3CDTF">2019-11-25T17:20:34Z</dcterms:modified>
</cp:coreProperties>
</file>