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7B216-4327-4FA2-B868-F1BCD2B1A42C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314A-2F92-4994-AF93-02AA9AAAA8D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Projet C 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Little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r>
              <a:rPr lang="fr-CA" dirty="0" smtClean="0"/>
              <a:t> fait par Marc-Olivier Turmel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#9 Quelle en fût la conséquence?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mort d’un photographe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#10 Où ça s’est produit? 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Nouvelle </a:t>
            </a:r>
            <a:r>
              <a:rPr lang="fr-CA" smtClean="0"/>
              <a:t>- Zélande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AND YOU WERE ALWAYS ALONE OUT ON THE SEA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15616" y="332656"/>
            <a:ext cx="61206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#1 trouve la phrase en anglais qui dit que sa devrait être un bateau.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 </a:t>
            </a:r>
            <a:r>
              <a:rPr lang="en-US" dirty="0" err="1" smtClean="0"/>
              <a:t>Trouve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phrases en </a:t>
            </a:r>
            <a:r>
              <a:rPr lang="en-US" dirty="0" err="1" smtClean="0"/>
              <a:t>anglais</a:t>
            </a:r>
            <a:r>
              <a:rPr lang="en-US" dirty="0" smtClean="0"/>
              <a:t> qui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bateau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pacifique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 WEAPON IN YOUR HAND</a:t>
            </a:r>
          </a:p>
          <a:p>
            <a:r>
              <a:rPr lang="en-US" dirty="0" smtClean="0"/>
              <a:t>YOU CAME TO FIGHT A WAR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#3  Qui chante cette chanson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White Lion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#4 Donne moi le nom du bateau qui a inspirer cette chanson?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#5 Pour qui travaillaient-ils?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Greenpeace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#6 Qu’a –t-il arriver dans la nuit du 10 juillet 1985?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Explosion du bateau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#7 Qui a fait cela 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Agent service secret français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dirty="0" smtClean="0"/>
              <a:t>#8 Pour qui travaillaient-ils ? 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François </a:t>
            </a:r>
            <a:r>
              <a:rPr lang="fr-CA" dirty="0" err="1" smtClean="0"/>
              <a:t>Mitterand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142</Words>
  <Application>Microsoft Office PowerPoint</Application>
  <PresentationFormat>Affichage à l'écran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Projet C   Little fighter fait par Marc-Olivier Turmel</vt:lpstr>
      <vt:lpstr>Diapositive 2</vt:lpstr>
      <vt:lpstr>#2 Trouve deux phrases en anglais qui dit que le bateau était pacifique </vt:lpstr>
      <vt:lpstr>#3  Qui chante cette chanson</vt:lpstr>
      <vt:lpstr>#4 Donne moi le nom du bateau qui a inspirer cette chanson?</vt:lpstr>
      <vt:lpstr>#5 Pour qui travaillaient-ils?</vt:lpstr>
      <vt:lpstr>#6 Qu’a –t-il arriver dans la nuit du 10 juillet 1985?</vt:lpstr>
      <vt:lpstr>#7 Qui a fait cela ?</vt:lpstr>
      <vt:lpstr>#8 Pour qui travaillaient-ils ? </vt:lpstr>
      <vt:lpstr>#9 Quelle en fût la conséquence?</vt:lpstr>
      <vt:lpstr>#10 Où ça s’est produit?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   Little fighter fait par Marc-Olivier Turmel</dc:title>
  <dc:creator>CSBE</dc:creator>
  <cp:lastModifiedBy>CSBE</cp:lastModifiedBy>
  <cp:revision>3</cp:revision>
  <dcterms:created xsi:type="dcterms:W3CDTF">2019-11-29T13:56:07Z</dcterms:created>
  <dcterms:modified xsi:type="dcterms:W3CDTF">2019-11-29T14:18:58Z</dcterms:modified>
</cp:coreProperties>
</file>