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C2A2-FF6E-4B4F-965C-0DDC29E5D7EA}" type="datetimeFigureOut">
              <a:rPr lang="fr-CA" smtClean="0"/>
              <a:t>2019-09-26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15220-65DA-4DB7-9EE1-3D60BFAC74C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a/url?sa=i&amp;rct=j&amp;q=&amp;esrc=s&amp;source=images&amp;cd=&amp;ved=2ahUKEwiTxNiW_u7kAhX4JDQIHU3OAA4QjRx6BAgBEAQ&amp;url=http%3A%2F%2Fwww.cosmovisions.com%2FHalley.htm&amp;psig=AOvVaw1KjUKHTTH4ejKHk1mRMTDI&amp;ust=1569604397963457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ved=2ahUKEwiDkM3z_e7kAhWKHTQIHedFDA8QjRx6BAgBEAQ&amp;url=http%3A%2F%2Fwww.oocbo.com%2FSavoir%2Funivers2%2Fsysteme%2520solaire%2Fmeteorites%2Fmeteroites.htm&amp;psig=AOvVaw1nAGImT4imx0CiVcx8BNrg&amp;ust=156960432357285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a/url?sa=i&amp;rct=j&amp;q=&amp;esrc=s&amp;source=images&amp;cd=&amp;cad=rja&amp;uact=8&amp;ved=2ahUKEwjLpoKM_u7kAhXjHTQIHRyGCewQjRx6BAgBEAQ&amp;url=https%3A%2F%2Fwww.sciencesetavenir.fr%2Fespace%2Fquestion-de-la-semaine-une-comete-s-use-t-elle_131532&amp;psig=AOvVaw0EqLvagMly_G0AlYlQ1LCy&amp;ust=1569604375602351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www.google.ca/url?sa=i&amp;rct=j&amp;q=&amp;esrc=s&amp;source=images&amp;cd=&amp;ved=2ahUKEwjO3M7__e7kAhUPqZ4KHRSbAccQjRx6BAgBEAQ&amp;url=http%3A%2F%2Fdrapeaufree.free.fr%2Fetatsunis.htm&amp;psig=AOvVaw2fLNW4ZweZ3nBThNS3-Ag_&amp;ust=1569604349399431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47667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Scientifique: Halley</a:t>
            </a:r>
          </a:p>
          <a:p>
            <a:r>
              <a:rPr lang="fr-CA" dirty="0" smtClean="0"/>
              <a:t>Nom au complet : </a:t>
            </a:r>
            <a:r>
              <a:rPr lang="fr-CA" dirty="0" err="1" smtClean="0"/>
              <a:t>Edmont</a:t>
            </a:r>
            <a:r>
              <a:rPr lang="fr-CA" dirty="0" smtClean="0"/>
              <a:t> Halley</a:t>
            </a:r>
          </a:p>
          <a:p>
            <a:r>
              <a:rPr lang="fr-CA" dirty="0" smtClean="0"/>
              <a:t>Nationalité : Anglais</a:t>
            </a:r>
          </a:p>
          <a:p>
            <a:r>
              <a:rPr lang="fr-CA" dirty="0" smtClean="0"/>
              <a:t>Période de temps : 1656 – 1747</a:t>
            </a:r>
          </a:p>
          <a:p>
            <a:r>
              <a:rPr lang="fr-CA" dirty="0" smtClean="0"/>
              <a:t>Découverte : comète</a:t>
            </a:r>
          </a:p>
          <a:p>
            <a:r>
              <a:rPr lang="fr-CA" dirty="0" smtClean="0"/>
              <a:t>À retenir : prédiction</a:t>
            </a:r>
          </a:p>
          <a:p>
            <a:r>
              <a:rPr lang="fr-CA" dirty="0" smtClean="0"/>
              <a:t>De quoi est fait une comète ? Glace et roche</a:t>
            </a:r>
          </a:p>
          <a:p>
            <a:r>
              <a:rPr lang="fr-CA" dirty="0" smtClean="0"/>
              <a:t>Que pensait-on avant en voyant une comète ? Mauvais présage</a:t>
            </a:r>
          </a:p>
          <a:p>
            <a:r>
              <a:rPr lang="fr-CA" dirty="0" smtClean="0"/>
              <a:t>Ca fait quoi une comète ? Tourne autour d’une étoile</a:t>
            </a:r>
          </a:p>
          <a:p>
            <a:r>
              <a:rPr lang="fr-CA" dirty="0" smtClean="0"/>
              <a:t>Explique sa trajectoire ?</a:t>
            </a:r>
            <a:endParaRPr lang="fr-CA" dirty="0"/>
          </a:p>
        </p:txBody>
      </p:sp>
      <p:pic>
        <p:nvPicPr>
          <p:cNvPr id="1026" name="Picture 2" descr="Résultats de recherche d'images pour « comète qui tourne autour du soleil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05064"/>
            <a:ext cx="3816424" cy="2459474"/>
          </a:xfrm>
          <a:prstGeom prst="rect">
            <a:avLst/>
          </a:prstGeom>
          <a:noFill/>
        </p:spPr>
      </p:pic>
      <p:pic>
        <p:nvPicPr>
          <p:cNvPr id="1028" name="Picture 4" descr="Résultats de recherche d'images pour « États unis drapeau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3448050" cy="2019301"/>
          </a:xfrm>
          <a:prstGeom prst="rect">
            <a:avLst/>
          </a:prstGeom>
          <a:noFill/>
        </p:spPr>
      </p:pic>
      <p:pic>
        <p:nvPicPr>
          <p:cNvPr id="1030" name="Picture 6" descr="Résultats de recherche d'images pour « Comète »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2348880"/>
            <a:ext cx="2088232" cy="1568495"/>
          </a:xfrm>
          <a:prstGeom prst="rect">
            <a:avLst/>
          </a:prstGeom>
          <a:noFill/>
        </p:spPr>
      </p:pic>
      <p:pic>
        <p:nvPicPr>
          <p:cNvPr id="1032" name="Picture 8" descr="Résultats de recherche d'images pour « Edmond Halley »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3645024"/>
            <a:ext cx="2520280" cy="3068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2019-09-26T17:07:31Z</dcterms:created>
  <dcterms:modified xsi:type="dcterms:W3CDTF">2019-09-26T17:13:56Z</dcterms:modified>
</cp:coreProperties>
</file>