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F65E-8CA6-4C56-806D-7A5F6ECAC021}" type="datetimeFigureOut">
              <a:rPr lang="fr-CA" smtClean="0"/>
              <a:t>2019-09-27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BB2-BA9C-4815-8678-1D748DDDDA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F65E-8CA6-4C56-806D-7A5F6ECAC021}" type="datetimeFigureOut">
              <a:rPr lang="fr-CA" smtClean="0"/>
              <a:t>2019-09-27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BB2-BA9C-4815-8678-1D748DDDDA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F65E-8CA6-4C56-806D-7A5F6ECAC021}" type="datetimeFigureOut">
              <a:rPr lang="fr-CA" smtClean="0"/>
              <a:t>2019-09-27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BB2-BA9C-4815-8678-1D748DDDDA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F65E-8CA6-4C56-806D-7A5F6ECAC021}" type="datetimeFigureOut">
              <a:rPr lang="fr-CA" smtClean="0"/>
              <a:t>2019-09-27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BB2-BA9C-4815-8678-1D748DDDDA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F65E-8CA6-4C56-806D-7A5F6ECAC021}" type="datetimeFigureOut">
              <a:rPr lang="fr-CA" smtClean="0"/>
              <a:t>2019-09-27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BB2-BA9C-4815-8678-1D748DDDDA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F65E-8CA6-4C56-806D-7A5F6ECAC021}" type="datetimeFigureOut">
              <a:rPr lang="fr-CA" smtClean="0"/>
              <a:t>2019-09-27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BB2-BA9C-4815-8678-1D748DDDDA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F65E-8CA6-4C56-806D-7A5F6ECAC021}" type="datetimeFigureOut">
              <a:rPr lang="fr-CA" smtClean="0"/>
              <a:t>2019-09-27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BB2-BA9C-4815-8678-1D748DDDDA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F65E-8CA6-4C56-806D-7A5F6ECAC021}" type="datetimeFigureOut">
              <a:rPr lang="fr-CA" smtClean="0"/>
              <a:t>2019-09-27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BB2-BA9C-4815-8678-1D748DDDDA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F65E-8CA6-4C56-806D-7A5F6ECAC021}" type="datetimeFigureOut">
              <a:rPr lang="fr-CA" smtClean="0"/>
              <a:t>2019-09-27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BB2-BA9C-4815-8678-1D748DDDDA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F65E-8CA6-4C56-806D-7A5F6ECAC021}" type="datetimeFigureOut">
              <a:rPr lang="fr-CA" smtClean="0"/>
              <a:t>2019-09-27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BB2-BA9C-4815-8678-1D748DDDDA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F65E-8CA6-4C56-806D-7A5F6ECAC021}" type="datetimeFigureOut">
              <a:rPr lang="fr-CA" smtClean="0"/>
              <a:t>2019-09-27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4BB2-BA9C-4815-8678-1D748DDDDA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FF65E-8CA6-4C56-806D-7A5F6ECAC021}" type="datetimeFigureOut">
              <a:rPr lang="fr-CA" smtClean="0"/>
              <a:t>2019-09-27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64BB2-BA9C-4815-8678-1D748DDDDAF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hyperlink" Target="https://www.google.ca/url?sa=i&amp;rct=j&amp;q=&amp;esrc=s&amp;source=images&amp;cd=&amp;ved=2ahUKEwjDutyBtPHkAhW1HzQIHYrnA5oQjRx6BAgBEAQ&amp;url=https%3A%2F%2Ffr.wikipedia.org%2Fwiki%2FGiotto_(sonde_spatiale)&amp;psig=AOvVaw3f7SNBDk02zYjjd7C0pJzd&amp;ust=1569687565571651" TargetMode="External"/><Relationship Id="rId2" Type="http://schemas.openxmlformats.org/officeDocument/2006/relationships/hyperlink" Target="http://www.google.ca/url?sa=i&amp;rct=j&amp;q=&amp;esrc=s&amp;source=images&amp;cd=&amp;ved=2ahUKEwjEy9Tns_HkAhXS7Z4KHe8gBlgQjRx6BAgBEAQ&amp;url=http%3A%2F%2Fwww.reidsitaly.com%2Fplaces%2Fgeneral%2Ftopics%2Fart-architecture%2Fart%2Fartists%2Fgiotto-di-bondone%2F&amp;psig=AOvVaw3SEOJV79EUoXeXFNOo51GV&amp;ust=156968751402405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google.ca/url?sa=i&amp;rct=j&amp;q=&amp;esrc=s&amp;source=images&amp;cd=&amp;cad=rja&amp;uact=8&amp;ved=2ahUKEwjY_Oj0s_HkAhXStp4KHSqlD5MQjRx6BAgBEAQ&amp;url=https%3A%2F%2Fwww.drapazur.com%2Fdrapeaux%2Fdrapeau-union-europeenne%2Fdrapeau-italie%2Fdrapeau-italie-5075-cm.html&amp;psig=AOvVaw3gnLJ9egr4tzHSAnr3fOwx&amp;ust=1569687532281554" TargetMode="External"/><Relationship Id="rId4" Type="http://schemas.openxmlformats.org/officeDocument/2006/relationships/hyperlink" Target="https://www.google.ca/url?sa=i&amp;rct=j&amp;q=&amp;esrc=s&amp;source=images&amp;cd=&amp;ved=2ahUKEwj06azws_HkAhVSvJ4KHfd1DdgQjRx6BAgBEAQ&amp;url=https%3A%2F%2Ffr.wikipedia.org%2Fwiki%2FDrapeau_de_l%2527Italie&amp;psig=AOvVaw3gnLJ9egr4tzHSAnr3fOwx&amp;ust=156968753228155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55576" y="332656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Giotto</a:t>
            </a:r>
          </a:p>
          <a:p>
            <a:r>
              <a:rPr lang="fr-CA" dirty="0" smtClean="0"/>
              <a:t>Nom au complet : Giotto di Bondonne</a:t>
            </a:r>
          </a:p>
          <a:p>
            <a:r>
              <a:rPr lang="fr-CA" dirty="0" smtClean="0"/>
              <a:t>Nationalité : italien</a:t>
            </a:r>
          </a:p>
          <a:p>
            <a:r>
              <a:rPr lang="fr-CA" dirty="0" smtClean="0"/>
              <a:t>Période de temps :</a:t>
            </a:r>
          </a:p>
          <a:p>
            <a:r>
              <a:rPr lang="fr-CA" dirty="0" smtClean="0"/>
              <a:t>En son honneur : sonde spatiale </a:t>
            </a:r>
          </a:p>
          <a:p>
            <a:r>
              <a:rPr lang="fr-CA" dirty="0" smtClean="0"/>
              <a:t>But : ESA               étoile comète</a:t>
            </a:r>
          </a:p>
          <a:p>
            <a:r>
              <a:rPr lang="fr-CA" dirty="0" smtClean="0"/>
              <a:t>Quand : 1986                     Halley</a:t>
            </a:r>
          </a:p>
          <a:p>
            <a:endParaRPr lang="fr-CA" dirty="0"/>
          </a:p>
        </p:txBody>
      </p:sp>
      <p:pic>
        <p:nvPicPr>
          <p:cNvPr id="1026" name="Picture 2" descr="Résultats de recherche d'images pour « Giotto di bondon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509120"/>
            <a:ext cx="3810000" cy="1905000"/>
          </a:xfrm>
          <a:prstGeom prst="rect">
            <a:avLst/>
          </a:prstGeom>
          <a:noFill/>
        </p:spPr>
      </p:pic>
      <p:sp>
        <p:nvSpPr>
          <p:cNvPr id="1028" name="AutoShape 4" descr="Résultats de recherche d'images pour « Italie drapeau »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20650" y="-1219200"/>
            <a:ext cx="3810000" cy="2543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0" name="Picture 6" descr="Résultats de recherche d'images pour « Italie drapeau 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476672"/>
            <a:ext cx="3810000" cy="3810000"/>
          </a:xfrm>
          <a:prstGeom prst="rect">
            <a:avLst/>
          </a:prstGeom>
          <a:noFill/>
        </p:spPr>
      </p:pic>
      <p:pic>
        <p:nvPicPr>
          <p:cNvPr id="1032" name="Picture 8" descr="Résultats de recherche d'images pour « Sonde spatiale Giotto »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3608" y="3645024"/>
            <a:ext cx="2762250" cy="183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</cp:revision>
  <dcterms:created xsi:type="dcterms:W3CDTF">2019-09-27T16:16:36Z</dcterms:created>
  <dcterms:modified xsi:type="dcterms:W3CDTF">2019-09-27T16:20:05Z</dcterms:modified>
</cp:coreProperties>
</file>