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217E-7E8C-4933-972B-906247E21CEF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031A-10BB-45AD-9F37-AB7ABF0719B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google.ca/url?sa=i&amp;rct=j&amp;q=&amp;esrc=s&amp;source=images&amp;cd=&amp;ved=2ahUKEwiXmt2x_-7kAhWH_J4KHTJmDBcQjRx6BAgBEAQ&amp;url=https%3A%2F%2Fwww.futura-sciences.com%2Fsciences%2Fpersonnalites%2Fastronomie-galilee-220%2F&amp;psig=AOvVaw3GIlSixvwl3xqCeQ8falIf&amp;ust=1569604715247498" TargetMode="External"/><Relationship Id="rId7" Type="http://schemas.openxmlformats.org/officeDocument/2006/relationships/hyperlink" Target="https://www.google.ca/url?sa=i&amp;rct=j&amp;q=&amp;esrc=s&amp;source=images&amp;cd=&amp;cad=rja&amp;uact=8&amp;ved=2ahUKEwjNj6vE_-7kAhVRqZ4KHY6xCJMQjRx6BAgBEAQ&amp;url=https%3A%2F%2Fwww.drapazur.com%2Fdrapeaux%2Fdrapeau-union-europeenne%2Fdrapeau-italie%2Fdrapeau-italie-5075-cm.html&amp;psig=AOvVaw1HSwam9zrlTTHsQJd-CEqt&amp;ust=1569604752519893" TargetMode="External"/><Relationship Id="rId2" Type="http://schemas.openxmlformats.org/officeDocument/2006/relationships/hyperlink" Target="http://www.google.ca/url?sa=i&amp;rct=j&amp;q=&amp;esrc=s&amp;source=images&amp;cd=&amp;cad=rja&amp;uact=8&amp;ved=2ahUKEwjNyvut_-7kAhWBsZ4KHeO1AXQQjRx6BAgBEAQ&amp;url=%2Furl%3Fsa%3Di%26rct%3Dj%26q%3D%26esrc%3Ds%26source%3Dimages%26cd%3D%26ved%3D%26url%3Dhttps%253A%252F%252Fwww.futura-sciences.com%252Fsciences%252Fpersonnalites%252Fastronomie-galilee-220%252F%26psig%3DAOvVaw3GIlSixvwl3xqCeQ8falIf%26ust%3D1569604715247498&amp;psig=AOvVaw3GIlSixvwl3xqCeQ8falIf&amp;ust=156960471524749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ved=2ahUKEwjBsuW__-7kAhWCsp4KHWhIB00QjRx6BAgBEAQ&amp;url=https%3A%2F%2Ffr.wikipedia.org%2Fwiki%2FDrapeau_de_l%2527Italie&amp;psig=AOvVaw1HSwam9zrlTTHsQJd-CEqt&amp;ust=1569604752519893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a/url?sa=i&amp;rct=j&amp;q=&amp;esrc=s&amp;source=images&amp;cd=&amp;cad=rja&amp;uact=8&amp;ved=2ahUKEwjKi-S2_-7kAhWNtZ4KHV5vCGYQjRx6BAgBEAQ&amp;url=http%3A%2F%2Fwww.2amii.org%2Fupmc%2F2017-S3_JEUDI_PM%2FTHOMASSET%2FGalil%25C3%25A9e.html&amp;psig=AOvVaw3GIlSixvwl3xqCeQ8falIf&amp;ust=1569604715247498" TargetMode="External"/><Relationship Id="rId9" Type="http://schemas.openxmlformats.org/officeDocument/2006/relationships/hyperlink" Target="https://fr.wikipedia.org/wiki/H%C3%A9liocentris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33265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: Galilée</a:t>
            </a:r>
          </a:p>
          <a:p>
            <a:r>
              <a:rPr lang="fr-CA" dirty="0" smtClean="0"/>
              <a:t>Nom au complet : </a:t>
            </a:r>
            <a:r>
              <a:rPr lang="fr-CA" dirty="0" smtClean="0"/>
              <a:t>Galileo </a:t>
            </a:r>
            <a:r>
              <a:rPr lang="fr-CA" dirty="0" err="1" smtClean="0"/>
              <a:t>Galilei</a:t>
            </a:r>
            <a:endParaRPr lang="fr-CA" dirty="0" smtClean="0"/>
          </a:p>
          <a:p>
            <a:r>
              <a:rPr lang="fr-CA" dirty="0" smtClean="0"/>
              <a:t>Nationalité : Italien</a:t>
            </a:r>
          </a:p>
          <a:p>
            <a:r>
              <a:rPr lang="fr-CA" dirty="0" smtClean="0"/>
              <a:t>Instrument : Lunette d’approche perfectionné </a:t>
            </a:r>
          </a:p>
          <a:p>
            <a:r>
              <a:rPr lang="fr-CA" dirty="0" smtClean="0"/>
              <a:t>Nom de théorie :</a:t>
            </a:r>
          </a:p>
          <a:p>
            <a:r>
              <a:rPr lang="fr-CA" dirty="0" smtClean="0"/>
              <a:t>Période de temps : 1564 - 1642</a:t>
            </a:r>
          </a:p>
        </p:txBody>
      </p:sp>
      <p:sp>
        <p:nvSpPr>
          <p:cNvPr id="1026" name="AutoShape 2" descr="Résultats de recherche d'images pour « galilée »"/>
          <p:cNvSpPr>
            <a:spLocks noChangeAspect="1" noChangeArrowheads="1"/>
          </p:cNvSpPr>
          <p:nvPr/>
        </p:nvSpPr>
        <p:spPr bwMode="auto">
          <a:xfrm>
            <a:off x="63500" y="-136525"/>
            <a:ext cx="1771650" cy="1771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galilé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2019300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2019300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4" name="AutoShape 10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2019300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6" name="AutoShape 12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2019300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8" name="AutoShape 14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2019300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0" name="AutoShape 16" descr="Résultats de recherche d'images pour « galilé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1520" y="-1899592"/>
            <a:ext cx="333375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2" name="Picture 18" descr="Résultats de recherche d'images pour « galilée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32656"/>
            <a:ext cx="3810000" cy="3810000"/>
          </a:xfrm>
          <a:prstGeom prst="rect">
            <a:avLst/>
          </a:prstGeom>
          <a:noFill/>
        </p:spPr>
      </p:pic>
      <p:sp>
        <p:nvSpPr>
          <p:cNvPr id="1044" name="AutoShape 20" descr="Résultats de recherche d'images pour « italie drapeau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20650" y="-1219200"/>
            <a:ext cx="3810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6" name="AutoShape 22" descr="Résultats de recherche d'images pour « italie drapeau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20650" y="-1219200"/>
            <a:ext cx="3810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8" name="Picture 24" descr="Résultats de recherche d'images pour « italie drapeau »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2636912"/>
            <a:ext cx="3810000" cy="38100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2267744" y="1484784"/>
            <a:ext cx="1581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9"/>
              </a:rPr>
              <a:t>héliocentrisme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2019-09-26T17:15:44Z</dcterms:created>
  <dcterms:modified xsi:type="dcterms:W3CDTF">2019-09-26T17:21:41Z</dcterms:modified>
</cp:coreProperties>
</file>