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1565-F5AE-4CF4-951D-ADF442C3B3AA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B0F3-CF9A-47A5-8085-6D857AF27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1565-F5AE-4CF4-951D-ADF442C3B3AA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B0F3-CF9A-47A5-8085-6D857AF27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1565-F5AE-4CF4-951D-ADF442C3B3AA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B0F3-CF9A-47A5-8085-6D857AF27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1565-F5AE-4CF4-951D-ADF442C3B3AA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B0F3-CF9A-47A5-8085-6D857AF27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1565-F5AE-4CF4-951D-ADF442C3B3AA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B0F3-CF9A-47A5-8085-6D857AF27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1565-F5AE-4CF4-951D-ADF442C3B3AA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B0F3-CF9A-47A5-8085-6D857AF27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1565-F5AE-4CF4-951D-ADF442C3B3AA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B0F3-CF9A-47A5-8085-6D857AF27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1565-F5AE-4CF4-951D-ADF442C3B3AA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B0F3-CF9A-47A5-8085-6D857AF27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1565-F5AE-4CF4-951D-ADF442C3B3AA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B0F3-CF9A-47A5-8085-6D857AF27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1565-F5AE-4CF4-951D-ADF442C3B3AA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B0F3-CF9A-47A5-8085-6D857AF27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1565-F5AE-4CF4-951D-ADF442C3B3AA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B0F3-CF9A-47A5-8085-6D857AF27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E1565-F5AE-4CF4-951D-ADF442C3B3AA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FB0F3-CF9A-47A5-8085-6D857AF27E1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55776" y="260648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Plasticage du </a:t>
            </a:r>
            <a:r>
              <a:rPr lang="fr-CA" sz="2400" dirty="0" err="1" smtClean="0"/>
              <a:t>Rainbow</a:t>
            </a:r>
            <a:r>
              <a:rPr lang="fr-CA" sz="2400" dirty="0" smtClean="0"/>
              <a:t> </a:t>
            </a:r>
            <a:r>
              <a:rPr lang="fr-CA" sz="2400" dirty="0" err="1" smtClean="0"/>
              <a:t>Warrior</a:t>
            </a:r>
            <a:endParaRPr lang="fr-CA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836712"/>
            <a:ext cx="835292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Fait par Philippe </a:t>
            </a:r>
            <a:r>
              <a:rPr lang="fr-CA" sz="2800" dirty="0" err="1" smtClean="0"/>
              <a:t>Robitaille</a:t>
            </a:r>
            <a:endParaRPr lang="fr-CA" sz="2800" dirty="0" smtClean="0"/>
          </a:p>
          <a:p>
            <a:r>
              <a:rPr lang="fr-CA" sz="2800" dirty="0" smtClean="0"/>
              <a:t>Où: Nouvelle-Zélande </a:t>
            </a:r>
          </a:p>
          <a:p>
            <a:r>
              <a:rPr lang="fr-CA" sz="2800" dirty="0" smtClean="0"/>
              <a:t>Quand :10 juillet 1985</a:t>
            </a:r>
          </a:p>
          <a:p>
            <a:r>
              <a:rPr lang="fr-CA" sz="2800" dirty="0" smtClean="0"/>
              <a:t>Quoi : explosion du bateau</a:t>
            </a:r>
          </a:p>
          <a:p>
            <a:r>
              <a:rPr lang="fr-CA" sz="2800" dirty="0" smtClean="0"/>
              <a:t>Conséquence : mort de Fernando Pereira</a:t>
            </a:r>
          </a:p>
          <a:p>
            <a:r>
              <a:rPr lang="fr-CA" sz="2800" dirty="0" smtClean="0"/>
              <a:t>Pourquoi est-il mort ? Il a été chercher sa caméra</a:t>
            </a:r>
            <a:endParaRPr lang="fr-CA" sz="2800" dirty="0"/>
          </a:p>
          <a:p>
            <a:r>
              <a:rPr lang="fr-CA" sz="2800" dirty="0" smtClean="0"/>
              <a:t>Pays : France</a:t>
            </a:r>
          </a:p>
          <a:p>
            <a:r>
              <a:rPr lang="fr-CA" sz="2000" dirty="0" smtClean="0"/>
              <a:t>Il voulait tester des armes nucléaires et Greenpeace voulait s’y interposer</a:t>
            </a:r>
          </a:p>
          <a:p>
            <a:r>
              <a:rPr lang="fr-CA" sz="2000" dirty="0" smtClean="0"/>
              <a:t>PM 1: François Mitterrand  </a:t>
            </a:r>
          </a:p>
          <a:p>
            <a:r>
              <a:rPr lang="fr-CA" sz="2000" dirty="0" smtClean="0"/>
              <a:t>PM 2: Laurent Fabius</a:t>
            </a:r>
          </a:p>
          <a:p>
            <a:r>
              <a:rPr lang="fr-CA" sz="2000" dirty="0" smtClean="0"/>
              <a:t>Enquête démission de </a:t>
            </a:r>
            <a:r>
              <a:rPr lang="fr-CA" sz="2000" smtClean="0"/>
              <a:t>Laurent Fabius</a:t>
            </a:r>
            <a:endParaRPr lang="fr-CA" sz="2000" dirty="0" smtClean="0"/>
          </a:p>
          <a:p>
            <a:r>
              <a:rPr lang="fr-CA" sz="2000" dirty="0" smtClean="0"/>
              <a:t>Les services secrets voulaient sabordé le navire. </a:t>
            </a:r>
            <a:endParaRPr lang="fr-CA" sz="2000" dirty="0"/>
          </a:p>
        </p:txBody>
      </p:sp>
      <p:pic>
        <p:nvPicPr>
          <p:cNvPr id="11266" name="Picture 2" descr="Le Rainbow Warrior coulé au mouillage, Quai Marsd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76672"/>
            <a:ext cx="2381250" cy="15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74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3</cp:revision>
  <dcterms:created xsi:type="dcterms:W3CDTF">2019-11-18T13:44:43Z</dcterms:created>
  <dcterms:modified xsi:type="dcterms:W3CDTF">2019-11-18T14:12:21Z</dcterms:modified>
</cp:coreProperties>
</file>