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677E-8A96-4380-A58E-B4009943B8A0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54CB-87CC-4AEA-91F7-8DD4E0873A02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/>
          </a:bodyPr>
          <a:lstStyle/>
          <a:p>
            <a:r>
              <a:rPr lang="fr-CA" dirty="0" smtClean="0"/>
              <a:t>Phénomènes observables dans </a:t>
            </a:r>
            <a:br>
              <a:rPr lang="fr-CA" dirty="0" smtClean="0"/>
            </a:br>
            <a:r>
              <a:rPr lang="fr-CA" dirty="0" smtClean="0"/>
              <a:t>la nuit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Ã©sultats de recherche d'images pour Â«Â aurore borÃ©aleÂ 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4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Ã©sultats de recherche d'images pour Â«Â Ã©toile filanteÂ 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eleve\Desktop\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</Words>
  <Application>Microsoft Office PowerPoint</Application>
  <PresentationFormat>Affichage à l'écran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Phénomènes observables dans  la nuit</vt:lpstr>
      <vt:lpstr>Diapositive 2</vt:lpstr>
      <vt:lpstr>Diapositive 3</vt:lpstr>
      <vt:lpstr>Diapositive 4</vt:lpstr>
      <vt:lpstr>Diapositive 5</vt:lpstr>
      <vt:lpstr>Diapositive 6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5</cp:revision>
  <dcterms:created xsi:type="dcterms:W3CDTF">2019-09-23T12:55:37Z</dcterms:created>
  <dcterms:modified xsi:type="dcterms:W3CDTF">2019-09-23T13:16:11Z</dcterms:modified>
</cp:coreProperties>
</file>