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9BE0-83DD-4AE3-B167-2B667806FA08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130C-84F9-4E0F-B52A-AB23A89A19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9BE0-83DD-4AE3-B167-2B667806FA08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130C-84F9-4E0F-B52A-AB23A89A19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9BE0-83DD-4AE3-B167-2B667806FA08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130C-84F9-4E0F-B52A-AB23A89A19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9BE0-83DD-4AE3-B167-2B667806FA08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130C-84F9-4E0F-B52A-AB23A89A19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9BE0-83DD-4AE3-B167-2B667806FA08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130C-84F9-4E0F-B52A-AB23A89A19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9BE0-83DD-4AE3-B167-2B667806FA08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130C-84F9-4E0F-B52A-AB23A89A19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9BE0-83DD-4AE3-B167-2B667806FA08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130C-84F9-4E0F-B52A-AB23A89A19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9BE0-83DD-4AE3-B167-2B667806FA08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130C-84F9-4E0F-B52A-AB23A89A19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9BE0-83DD-4AE3-B167-2B667806FA08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130C-84F9-4E0F-B52A-AB23A89A19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9BE0-83DD-4AE3-B167-2B667806FA08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130C-84F9-4E0F-B52A-AB23A89A19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9BE0-83DD-4AE3-B167-2B667806FA08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130C-84F9-4E0F-B52A-AB23A89A19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99BE0-83DD-4AE3-B167-2B667806FA08}" type="datetimeFigureOut">
              <a:rPr lang="fr-CA" smtClean="0"/>
              <a:t>2019-11-29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C130C-84F9-4E0F-B52A-AB23A89A1974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55776" y="33265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Projet G </a:t>
            </a:r>
            <a:r>
              <a:rPr lang="fr-CA" dirty="0" err="1" smtClean="0"/>
              <a:t>Storyboard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 </a:t>
            </a:r>
            <a:r>
              <a:rPr lang="en-US" dirty="0" err="1" smtClean="0"/>
              <a:t>realise</a:t>
            </a:r>
            <a:r>
              <a:rPr lang="en-US" dirty="0" smtClean="0"/>
              <a:t> </a:t>
            </a:r>
            <a:r>
              <a:rPr lang="en-US" dirty="0" err="1" smtClean="0"/>
              <a:t>youre</a:t>
            </a:r>
            <a:r>
              <a:rPr lang="en-US" dirty="0" smtClean="0"/>
              <a:t> living in the golden years</a:t>
            </a:r>
            <a:endParaRPr lang="fr-CA" dirty="0"/>
          </a:p>
        </p:txBody>
      </p:sp>
      <p:pic>
        <p:nvPicPr>
          <p:cNvPr id="4" name="Picture 2" descr="RÃ©sultats de recherche d'images pour Â«Â HomerÂ Â»"/>
          <p:cNvPicPr>
            <a:picLocks noChangeAspect="1" noChangeArrowheads="1"/>
          </p:cNvPicPr>
          <p:nvPr/>
        </p:nvPicPr>
        <p:blipFill>
          <a:blip r:embed="rId2" cstate="print"/>
          <a:srcRect l="23874" b="47663"/>
          <a:stretch>
            <a:fillRect/>
          </a:stretch>
        </p:blipFill>
        <p:spPr bwMode="auto">
          <a:xfrm>
            <a:off x="3995936" y="2492896"/>
            <a:ext cx="1377702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Tout fini bien</a:t>
            </a:r>
            <a:endParaRPr lang="fr-CA" dirty="0"/>
          </a:p>
        </p:txBody>
      </p:sp>
      <p:pic>
        <p:nvPicPr>
          <p:cNvPr id="5" name="Picture 4" descr="RÃ©sultats de recherche d'images pour Â«Â Soleil couchant dessinÂ Â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48680" y="-2187624"/>
            <a:ext cx="12382500" cy="9277351"/>
          </a:xfrm>
          <a:prstGeom prst="rect">
            <a:avLst/>
          </a:prstGeom>
          <a:noFill/>
        </p:spPr>
      </p:pic>
      <p:pic>
        <p:nvPicPr>
          <p:cNvPr id="4" name="Picture 2" descr="RÃ©sultats de recherche d'images pour Â«Â HomerÂ Â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780928"/>
            <a:ext cx="1809750" cy="3714751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2699792" y="332656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Cant easy this pain so easily</a:t>
            </a:r>
            <a:endParaRPr lang="fr-CA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city goes by in the night</a:t>
            </a:r>
            <a:endParaRPr lang="fr-CA" dirty="0"/>
          </a:p>
        </p:txBody>
      </p:sp>
      <p:pic>
        <p:nvPicPr>
          <p:cNvPr id="10242" name="Picture 2" descr="RÃ©sultats de recherche d'images pour Â«Â simpson springfieldÂ Â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7334250" cy="4476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associÃ©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00808"/>
            <a:ext cx="5715000" cy="428625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1331640" y="54868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travellin</a:t>
            </a:r>
            <a:r>
              <a:rPr lang="en-US" dirty="0" smtClean="0"/>
              <a:t> on far and wide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RÃ©sultats de recherche d'images pour Â«Â HomerÂ Â»"/>
          <p:cNvPicPr>
            <a:picLocks noChangeAspect="1" noChangeArrowheads="1"/>
          </p:cNvPicPr>
          <p:nvPr/>
        </p:nvPicPr>
        <p:blipFill>
          <a:blip r:embed="rId2" cstate="print"/>
          <a:srcRect b="16647"/>
          <a:stretch>
            <a:fillRect/>
          </a:stretch>
        </p:blipFill>
        <p:spPr bwMode="auto">
          <a:xfrm>
            <a:off x="3491880" y="1700808"/>
            <a:ext cx="1809750" cy="3096344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2339752" y="62068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</a:t>
            </a:r>
            <a:r>
              <a:rPr lang="en-US" dirty="0" err="1" smtClean="0"/>
              <a:t>isnt</a:t>
            </a:r>
            <a:r>
              <a:rPr lang="en-US" dirty="0" smtClean="0"/>
              <a:t> me but someone else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Aint</a:t>
            </a:r>
            <a:r>
              <a:rPr lang="en-US" dirty="0" smtClean="0"/>
              <a:t> it funny how it is,</a:t>
            </a:r>
            <a:endParaRPr lang="fr-CA" dirty="0"/>
          </a:p>
        </p:txBody>
      </p:sp>
      <p:pic>
        <p:nvPicPr>
          <p:cNvPr id="7170" name="Picture 2" descr="RÃ©sultats de recherche d'images pour Â«Â HomerÂ Â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6811150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my heart is lying there</a:t>
            </a:r>
            <a:endParaRPr lang="fr-CA" dirty="0"/>
          </a:p>
        </p:txBody>
      </p:sp>
      <p:pic>
        <p:nvPicPr>
          <p:cNvPr id="4" name="Picture 4" descr="RÃ©sultats de recherche d'images pour Â«Â HomerÂ Â»"/>
          <p:cNvPicPr>
            <a:picLocks noChangeAspect="1" noChangeArrowheads="1"/>
          </p:cNvPicPr>
          <p:nvPr/>
        </p:nvPicPr>
        <p:blipFill>
          <a:blip r:embed="rId2" cstate="print"/>
          <a:srcRect l="23873" t="11631" b="78677"/>
          <a:stretch>
            <a:fillRect/>
          </a:stretch>
        </p:blipFill>
        <p:spPr bwMode="auto">
          <a:xfrm>
            <a:off x="2915816" y="2132856"/>
            <a:ext cx="3857566" cy="1008112"/>
          </a:xfrm>
          <a:prstGeom prst="rect">
            <a:avLst/>
          </a:prstGeom>
          <a:noFill/>
        </p:spPr>
      </p:pic>
      <p:pic>
        <p:nvPicPr>
          <p:cNvPr id="6146" name="Picture 2" descr="RÃ©sultats de recherche d'images pour Â«Â goutte d'eauÂ Â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67870">
            <a:off x="4694168" y="3047111"/>
            <a:ext cx="604378" cy="604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will de </a:t>
            </a:r>
            <a:r>
              <a:rPr lang="en-US" dirty="0" err="1" smtClean="0"/>
              <a:t>til</a:t>
            </a:r>
            <a:r>
              <a:rPr lang="en-US" dirty="0" smtClean="0"/>
              <a:t> my dying day</a:t>
            </a:r>
            <a:endParaRPr lang="fr-CA" dirty="0"/>
          </a:p>
        </p:txBody>
      </p:sp>
      <p:pic>
        <p:nvPicPr>
          <p:cNvPr id="5122" name="Picture 2" descr="RÃ©sultats de recherche d'images pour Â«Â HomerÂ Â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996952"/>
            <a:ext cx="1809750" cy="3714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Dont</a:t>
            </a:r>
            <a:r>
              <a:rPr lang="en-US" dirty="0" smtClean="0"/>
              <a:t> waste your time always</a:t>
            </a:r>
            <a:endParaRPr lang="fr-CA" dirty="0"/>
          </a:p>
        </p:txBody>
      </p:sp>
      <p:pic>
        <p:nvPicPr>
          <p:cNvPr id="4" name="Picture 2" descr="RÃ©sultats de recherche d'images pour Â«Â HomerÂ Â»"/>
          <p:cNvPicPr>
            <a:picLocks noChangeAspect="1" noChangeArrowheads="1"/>
          </p:cNvPicPr>
          <p:nvPr/>
        </p:nvPicPr>
        <p:blipFill>
          <a:blip r:embed="rId2" cstate="print"/>
          <a:srcRect l="49689" t="1613" b="29032"/>
          <a:stretch>
            <a:fillRect/>
          </a:stretch>
        </p:blipFill>
        <p:spPr bwMode="auto">
          <a:xfrm>
            <a:off x="3131840" y="1412776"/>
            <a:ext cx="342677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Ã©sultats de recherche d'images pour Â«Â HomerÂ Â»"/>
          <p:cNvPicPr>
            <a:picLocks noChangeAspect="1" noChangeArrowheads="1"/>
          </p:cNvPicPr>
          <p:nvPr/>
        </p:nvPicPr>
        <p:blipFill>
          <a:blip r:embed="rId2" cstate="print"/>
          <a:srcRect l="15916" b="36032"/>
          <a:stretch>
            <a:fillRect/>
          </a:stretch>
        </p:blipFill>
        <p:spPr bwMode="auto">
          <a:xfrm>
            <a:off x="3851920" y="2276872"/>
            <a:ext cx="1521718" cy="2376264"/>
          </a:xfrm>
          <a:prstGeom prst="rect">
            <a:avLst/>
          </a:prstGeom>
          <a:noFill/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CA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CA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CA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CA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CA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C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762000" y="5794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CA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CA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CA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CA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CA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C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627784" y="33265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Face up... make your stand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70</Words>
  <Application>Microsoft Office PowerPoint</Application>
  <PresentationFormat>Affichage à l'écran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Another city goes by in the night</vt:lpstr>
      <vt:lpstr>Diapositive 3</vt:lpstr>
      <vt:lpstr>Diapositive 4</vt:lpstr>
      <vt:lpstr>Aint it funny how it is,</vt:lpstr>
      <vt:lpstr>And my heart is lying there</vt:lpstr>
      <vt:lpstr>And will de til my dying day</vt:lpstr>
      <vt:lpstr>Dont waste your time always</vt:lpstr>
      <vt:lpstr>   </vt:lpstr>
      <vt:lpstr>And realise youre living in the golden years</vt:lpstr>
      <vt:lpstr>Tout fini bien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3</cp:revision>
  <dcterms:created xsi:type="dcterms:W3CDTF">2019-11-29T14:35:23Z</dcterms:created>
  <dcterms:modified xsi:type="dcterms:W3CDTF">2019-11-29T14:58:21Z</dcterms:modified>
</cp:coreProperties>
</file>