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F901-E4B3-4716-8362-7AA0D16BADB6}" type="datetimeFigureOut">
              <a:rPr lang="fr-CA" smtClean="0"/>
              <a:t>2019-12-02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8174-932E-4321-A092-0BFBA9075BF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actualitte.com/article/bd-manga-comics/les-simpson-springfield-existe-bel-et-bien/326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a/url?sa=i&amp;rct=j&amp;q=&amp;esrc=s&amp;source=images&amp;cd=&amp;ved=2ahUKEwiExPWN04_mAhVCmuAKHeGoBAkQjRx6BAgBEAQ&amp;url=https://www.sims3.fdworld.net/MaisonSimpsonHouseInterieur.htm&amp;psig=AOvVaw361JGh3YZj1MsN5SO6iBNe&amp;ust=15751247521615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&amp;url=https://www.spotern.com/fr/spot/tv/les-simpson/75444/la-replique-de-la-maison-de-la-famille-simpson-a-henderson-nevada-etats-unis-dans-les-simpson&amp;psig=AOvVaw361JGh3YZj1MsN5SO6iBNe&amp;ust=15751247521615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fr-CA" dirty="0" smtClean="0"/>
              <a:t>Projet g</a:t>
            </a:r>
            <a:br>
              <a:rPr lang="fr-CA" dirty="0" smtClean="0"/>
            </a:br>
            <a:r>
              <a:rPr lang="fr-CA" dirty="0" err="1" smtClean="0"/>
              <a:t>storyboard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1484784"/>
            <a:ext cx="6400800" cy="1752600"/>
          </a:xfrm>
        </p:spPr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Esteban</a:t>
            </a:r>
            <a:r>
              <a:rPr lang="fr-CA" dirty="0" smtClean="0"/>
              <a:t> Fortin</a:t>
            </a:r>
          </a:p>
          <a:p>
            <a:r>
              <a:rPr lang="fr-CA" dirty="0" smtClean="0"/>
              <a:t>MSI2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breathe into me and make me real</a:t>
            </a:r>
            <a:endParaRPr lang="fr-CA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57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now that I know what I’m without you can't just leave me</a:t>
            </a:r>
            <a:endParaRPr lang="fr-CA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1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ésultats de recherche d'images pour « simpson springfield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7"/>
            <a:ext cx="9144000" cy="4365104"/>
          </a:xfrm>
          <a:prstGeom prst="rect">
            <a:avLst/>
          </a:prstGeom>
          <a:noFill/>
        </p:spPr>
      </p:pic>
      <p:sp>
        <p:nvSpPr>
          <p:cNvPr id="10244" name="AutoShape 4" descr="Résultats de recherche d'images pour « simpson maison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4300" y="-776288"/>
            <a:ext cx="2733675" cy="161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46" name="AutoShape 6" descr="Résultats de recherche d'images pour « simpson maison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4300" y="-776288"/>
            <a:ext cx="2733675" cy="161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48" name="AutoShape 8" descr="Résultats de recherche d'images pour « simpson maison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4300" y="-776288"/>
            <a:ext cx="2733675" cy="161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1979712" y="62699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His</a:t>
            </a:r>
            <a:r>
              <a:rPr lang="fr-CA" dirty="0" smtClean="0"/>
              <a:t> spirit sleeping somewhere cold utile You </a:t>
            </a:r>
            <a:r>
              <a:rPr lang="fr-CA" dirty="0" err="1" smtClean="0"/>
              <a:t>find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 </a:t>
            </a:r>
            <a:r>
              <a:rPr lang="fr-CA" dirty="0" err="1" smtClean="0"/>
              <a:t>there</a:t>
            </a:r>
            <a:r>
              <a:rPr lang="fr-CA" dirty="0" smtClean="0"/>
              <a:t> and lead </a:t>
            </a:r>
            <a:r>
              <a:rPr lang="fr-CA" dirty="0" err="1" smtClean="0"/>
              <a:t>it</a:t>
            </a:r>
            <a:r>
              <a:rPr lang="fr-CA" dirty="0" smtClean="0"/>
              <a:t> back home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Résultats de recherche d'images pour « simpson mais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93504"/>
            <a:ext cx="9144000" cy="4464496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2376238" y="764704"/>
            <a:ext cx="439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utile You </a:t>
            </a:r>
            <a:r>
              <a:rPr lang="fr-CA" dirty="0" err="1"/>
              <a:t>find</a:t>
            </a:r>
            <a:r>
              <a:rPr lang="fr-CA" dirty="0"/>
              <a:t> 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 </a:t>
            </a:r>
            <a:r>
              <a:rPr lang="fr-CA" dirty="0" err="1"/>
              <a:t>there</a:t>
            </a:r>
            <a:r>
              <a:rPr lang="fr-CA" dirty="0"/>
              <a:t> and lead </a:t>
            </a:r>
            <a:r>
              <a:rPr lang="fr-CA" dirty="0" err="1"/>
              <a:t>it</a:t>
            </a:r>
            <a:r>
              <a:rPr lang="fr-CA" dirty="0"/>
              <a:t> back home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2490308" y="764704"/>
            <a:ext cx="416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I’ve been living a lie, there’s nothing inside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83768" y="476672"/>
            <a:ext cx="408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Wake me up </a:t>
            </a:r>
            <a:r>
              <a:rPr lang="fr-CA" dirty="0" err="1" smtClean="0"/>
              <a:t>inside</a:t>
            </a:r>
            <a:r>
              <a:rPr lang="fr-CA" dirty="0"/>
              <a:t> </a:t>
            </a:r>
            <a:r>
              <a:rPr lang="fr-CA" dirty="0" err="1"/>
              <a:t>before</a:t>
            </a:r>
            <a:r>
              <a:rPr lang="fr-CA" dirty="0"/>
              <a:t> I come </a:t>
            </a:r>
            <a:r>
              <a:rPr lang="fr-CA" dirty="0" err="1"/>
              <a:t>undone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4265"/>
            <a:ext cx="9144000" cy="518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-15239" y="764704"/>
            <a:ext cx="915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frozen inside without your touch without your love darling only you are the life among the dead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without a thought without a voice without a soul don't let me die here there must be something more</a:t>
            </a:r>
            <a:endParaRPr lang="fr-CA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7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save </a:t>
            </a:r>
            <a:r>
              <a:rPr lang="en-US" dirty="0"/>
              <a:t>me from the nothing I’ve become</a:t>
            </a:r>
            <a:endParaRPr lang="fr-CA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59475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 my name and save me from the dark</a:t>
            </a: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34" y="2471738"/>
            <a:ext cx="9087366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120</Words>
  <Application>Microsoft Office PowerPoint</Application>
  <PresentationFormat>Affichage à l'écran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Projet g storyboard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without a thought without a voice without a soul don't let me die here there must be something more</vt:lpstr>
      <vt:lpstr>save me from the nothing I’ve become</vt:lpstr>
      <vt:lpstr>call my name and save me from the dark</vt:lpstr>
      <vt:lpstr>breathe into me and make me real</vt:lpstr>
      <vt:lpstr>now that I know what I’m without you can't just leave me</vt:lpstr>
    </vt:vector>
  </TitlesOfParts>
  <Company>Commission Scolaire de la Beauce-Etchemin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 storyboard</dc:title>
  <dc:creator>CSBE</dc:creator>
  <cp:lastModifiedBy>CSBE</cp:lastModifiedBy>
  <cp:revision>5</cp:revision>
  <dcterms:created xsi:type="dcterms:W3CDTF">2019-11-29T14:35:21Z</dcterms:created>
  <dcterms:modified xsi:type="dcterms:W3CDTF">2019-12-02T18:17:32Z</dcterms:modified>
</cp:coreProperties>
</file>