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D46B-CA34-4457-9316-DE346E74B03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2C05-36F2-4F0E-8E95-CC352D951AA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ved=2ahUKEwjfg7anhOfkAhWRvZ4KHTNkAywQjRx6BAgBEAQ&amp;url=https%3A%2F%2Fblogs.futura-sciences.com%2Ffeldmann%2Fcat%2Fmeteores%2Fpage%2F2%2F&amp;psig=AOvVaw0EWkAIYBqEMC7ACgTGBqIK&amp;ust=15693300773615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ved=2ahUKEwi9_ZPrg-fkAhVFsZ4KHciBBDYQjRx6BAgBEAQ&amp;url=https%3A%2F%2Fles-aurores-boreales-39.webself.net%2Fla-formation-d-une-aurore-boreale&amp;psig=AOvVaw1e4aVY1lGTuSXc4GKRRyDA&amp;ust=15693301535763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764704"/>
            <a:ext cx="3227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Phénomènes observables la nuit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 filante</a:t>
            </a:r>
            <a:endParaRPr lang="fr-CA" dirty="0"/>
          </a:p>
        </p:txBody>
      </p:sp>
      <p:pic>
        <p:nvPicPr>
          <p:cNvPr id="5122" name="Picture 2" descr="Résultats de recherche d'images pour « Étoile filante dans la mésosphè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5"/>
            <a:ext cx="9144000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Aurores boréales</a:t>
            </a:r>
            <a:endParaRPr lang="fr-CA" dirty="0"/>
          </a:p>
        </p:txBody>
      </p:sp>
      <p:pic>
        <p:nvPicPr>
          <p:cNvPr id="4098" name="Picture 2" descr="Résultats de recherche d'images pour « aurores boréales dans la thermosphe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0748"/>
            <a:ext cx="9144000" cy="5697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pic>
        <p:nvPicPr>
          <p:cNvPr id="4" name="Image 3" descr="Sans titr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6200"/>
            <a:ext cx="9144000" cy="4241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MRC</a:t>
            </a:r>
            <a:endParaRPr lang="fr-CA" dirty="0"/>
          </a:p>
        </p:txBody>
      </p:sp>
      <p:pic>
        <p:nvPicPr>
          <p:cNvPr id="4" name="Image 3" descr="Sans titr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79175"/>
            <a:ext cx="9144000" cy="4478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5" name="Image 4" descr="Sans titre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76872"/>
            <a:ext cx="9144000" cy="43845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Étoile filante</vt:lpstr>
      <vt:lpstr>Aurores boréales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5</cp:revision>
  <dcterms:created xsi:type="dcterms:W3CDTF">2019-09-23T12:45:53Z</dcterms:created>
  <dcterms:modified xsi:type="dcterms:W3CDTF">2019-09-23T13:24:15Z</dcterms:modified>
</cp:coreProperties>
</file>