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290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DA3D-339C-4918-8F4F-B299746355EF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514-A459-4283-8BE5-07A14A99C3D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DA3D-339C-4918-8F4F-B299746355EF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514-A459-4283-8BE5-07A14A99C3D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DA3D-339C-4918-8F4F-B299746355EF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514-A459-4283-8BE5-07A14A99C3D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DA3D-339C-4918-8F4F-B299746355EF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514-A459-4283-8BE5-07A14A99C3D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DA3D-339C-4918-8F4F-B299746355EF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514-A459-4283-8BE5-07A14A99C3D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DA3D-339C-4918-8F4F-B299746355EF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514-A459-4283-8BE5-07A14A99C3D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DA3D-339C-4918-8F4F-B299746355EF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514-A459-4283-8BE5-07A14A99C3D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DA3D-339C-4918-8F4F-B299746355EF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514-A459-4283-8BE5-07A14A99C3D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DA3D-339C-4918-8F4F-B299746355EF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514-A459-4283-8BE5-07A14A99C3D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DA3D-339C-4918-8F4F-B299746355EF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514-A459-4283-8BE5-07A14A99C3D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DA3D-339C-4918-8F4F-B299746355EF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60514-A459-4283-8BE5-07A14A99C3D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DA3D-339C-4918-8F4F-B299746355EF}" type="datetimeFigureOut">
              <a:rPr lang="fr-CA" smtClean="0"/>
              <a:pPr/>
              <a:t>2019-09-17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0514-A459-4283-8BE5-07A14A99C3D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764704"/>
            <a:ext cx="77048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Bolide2d</a:t>
            </a:r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Sciences</a:t>
            </a:r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Présenté à</a:t>
            </a:r>
          </a:p>
          <a:p>
            <a:pPr algn="ctr"/>
            <a:r>
              <a:rPr lang="fr-CA" dirty="0" smtClean="0"/>
              <a:t>Daniel Blais</a:t>
            </a:r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Par</a:t>
            </a:r>
          </a:p>
          <a:p>
            <a:pPr algn="ctr"/>
            <a:r>
              <a:rPr lang="fr-CA" dirty="0" err="1" smtClean="0"/>
              <a:t>Esteban</a:t>
            </a:r>
            <a:r>
              <a:rPr lang="fr-CA" dirty="0" smtClean="0"/>
              <a:t> Fortin</a:t>
            </a:r>
          </a:p>
          <a:p>
            <a:pPr algn="ctr"/>
            <a:r>
              <a:rPr lang="fr-CA" dirty="0" smtClean="0"/>
              <a:t>msi2</a:t>
            </a:r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r>
              <a:rPr lang="fr-CA" dirty="0" smtClean="0"/>
              <a:t>ESV</a:t>
            </a:r>
          </a:p>
          <a:p>
            <a:pPr algn="ctr"/>
            <a:r>
              <a:rPr lang="fr-CA" dirty="0" smtClean="0"/>
              <a:t>2019-09-16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voi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836712"/>
            <a:ext cx="6768752" cy="35590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Forme libre 177"/>
          <p:cNvSpPr/>
          <p:nvPr/>
        </p:nvSpPr>
        <p:spPr>
          <a:xfrm>
            <a:off x="1807248" y="948266"/>
            <a:ext cx="6368473" cy="2964874"/>
          </a:xfrm>
          <a:custGeom>
            <a:avLst/>
            <a:gdLst>
              <a:gd name="connsiteX0" fmla="*/ 169334 w 6368473"/>
              <a:gd name="connsiteY0" fmla="*/ 603443 h 2964874"/>
              <a:gd name="connsiteX1" fmla="*/ 21552 w 6368473"/>
              <a:gd name="connsiteY1" fmla="*/ 862061 h 2964874"/>
              <a:gd name="connsiteX2" fmla="*/ 40025 w 6368473"/>
              <a:gd name="connsiteY2" fmla="*/ 1213043 h 2964874"/>
              <a:gd name="connsiteX3" fmla="*/ 233988 w 6368473"/>
              <a:gd name="connsiteY3" fmla="*/ 1046789 h 2964874"/>
              <a:gd name="connsiteX4" fmla="*/ 354061 w 6368473"/>
              <a:gd name="connsiteY4" fmla="*/ 1092970 h 2964874"/>
              <a:gd name="connsiteX5" fmla="*/ 548025 w 6368473"/>
              <a:gd name="connsiteY5" fmla="*/ 1296170 h 2964874"/>
              <a:gd name="connsiteX6" fmla="*/ 732752 w 6368473"/>
              <a:gd name="connsiteY6" fmla="*/ 1702570 h 2964874"/>
              <a:gd name="connsiteX7" fmla="*/ 778934 w 6368473"/>
              <a:gd name="connsiteY7" fmla="*/ 1905770 h 2964874"/>
              <a:gd name="connsiteX8" fmla="*/ 2312170 w 6368473"/>
              <a:gd name="connsiteY8" fmla="*/ 2413770 h 2964874"/>
              <a:gd name="connsiteX9" fmla="*/ 2275225 w 6368473"/>
              <a:gd name="connsiteY9" fmla="*/ 2312170 h 2964874"/>
              <a:gd name="connsiteX10" fmla="*/ 2506134 w 6368473"/>
              <a:gd name="connsiteY10" fmla="*/ 1988898 h 2964874"/>
              <a:gd name="connsiteX11" fmla="*/ 2524607 w 6368473"/>
              <a:gd name="connsiteY11" fmla="*/ 1721043 h 2964874"/>
              <a:gd name="connsiteX12" fmla="*/ 2829407 w 6368473"/>
              <a:gd name="connsiteY12" fmla="*/ 1490134 h 2964874"/>
              <a:gd name="connsiteX13" fmla="*/ 3254279 w 6368473"/>
              <a:gd name="connsiteY13" fmla="*/ 1656389 h 2964874"/>
              <a:gd name="connsiteX14" fmla="*/ 3651443 w 6368473"/>
              <a:gd name="connsiteY14" fmla="*/ 2773989 h 2964874"/>
              <a:gd name="connsiteX15" fmla="*/ 5092316 w 6368473"/>
              <a:gd name="connsiteY15" fmla="*/ 2801698 h 2964874"/>
              <a:gd name="connsiteX16" fmla="*/ 6034425 w 6368473"/>
              <a:gd name="connsiteY16" fmla="*/ 2506134 h 2964874"/>
              <a:gd name="connsiteX17" fmla="*/ 6329988 w 6368473"/>
              <a:gd name="connsiteY17" fmla="*/ 2312170 h 2964874"/>
              <a:gd name="connsiteX18" fmla="*/ 6265334 w 6368473"/>
              <a:gd name="connsiteY18" fmla="*/ 2118207 h 2964874"/>
              <a:gd name="connsiteX19" fmla="*/ 6283807 w 6368473"/>
              <a:gd name="connsiteY19" fmla="*/ 1896534 h 2964874"/>
              <a:gd name="connsiteX20" fmla="*/ 6274570 w 6368473"/>
              <a:gd name="connsiteY20" fmla="*/ 1434716 h 2964874"/>
              <a:gd name="connsiteX21" fmla="*/ 5877407 w 6368473"/>
              <a:gd name="connsiteY21" fmla="*/ 963661 h 2964874"/>
              <a:gd name="connsiteX22" fmla="*/ 5156970 w 6368473"/>
              <a:gd name="connsiteY22" fmla="*/ 741989 h 2964874"/>
              <a:gd name="connsiteX23" fmla="*/ 4261043 w 6368473"/>
              <a:gd name="connsiteY23" fmla="*/ 640389 h 2964874"/>
              <a:gd name="connsiteX24" fmla="*/ 4196388 w 6368473"/>
              <a:gd name="connsiteY24" fmla="*/ 520316 h 2964874"/>
              <a:gd name="connsiteX25" fmla="*/ 4104025 w 6368473"/>
              <a:gd name="connsiteY25" fmla="*/ 418716 h 2964874"/>
              <a:gd name="connsiteX26" fmla="*/ 4067079 w 6368473"/>
              <a:gd name="connsiteY26" fmla="*/ 418716 h 2964874"/>
              <a:gd name="connsiteX27" fmla="*/ 3383588 w 6368473"/>
              <a:gd name="connsiteY27" fmla="*/ 95443 h 2964874"/>
              <a:gd name="connsiteX28" fmla="*/ 2487661 w 6368473"/>
              <a:gd name="connsiteY28" fmla="*/ 3079 h 2964874"/>
              <a:gd name="connsiteX29" fmla="*/ 1453188 w 6368473"/>
              <a:gd name="connsiteY29" fmla="*/ 113916 h 2964874"/>
              <a:gd name="connsiteX30" fmla="*/ 603443 w 6368473"/>
              <a:gd name="connsiteY30" fmla="*/ 455661 h 2964874"/>
              <a:gd name="connsiteX31" fmla="*/ 169334 w 6368473"/>
              <a:gd name="connsiteY31" fmla="*/ 603443 h 296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368473" h="2964874">
                <a:moveTo>
                  <a:pt x="169334" y="603443"/>
                </a:moveTo>
                <a:cubicBezTo>
                  <a:pt x="72352" y="671176"/>
                  <a:pt x="43104" y="760461"/>
                  <a:pt x="21552" y="862061"/>
                </a:cubicBezTo>
                <a:cubicBezTo>
                  <a:pt x="0" y="963661"/>
                  <a:pt x="4619" y="1182255"/>
                  <a:pt x="40025" y="1213043"/>
                </a:cubicBezTo>
                <a:cubicBezTo>
                  <a:pt x="75431" y="1243831"/>
                  <a:pt x="181649" y="1066801"/>
                  <a:pt x="233988" y="1046789"/>
                </a:cubicBezTo>
                <a:cubicBezTo>
                  <a:pt x="286327" y="1026777"/>
                  <a:pt x="301721" y="1051406"/>
                  <a:pt x="354061" y="1092970"/>
                </a:cubicBezTo>
                <a:cubicBezTo>
                  <a:pt x="406401" y="1134534"/>
                  <a:pt x="484910" y="1194570"/>
                  <a:pt x="548025" y="1296170"/>
                </a:cubicBezTo>
                <a:cubicBezTo>
                  <a:pt x="611140" y="1397770"/>
                  <a:pt x="694267" y="1600970"/>
                  <a:pt x="732752" y="1702570"/>
                </a:cubicBezTo>
                <a:cubicBezTo>
                  <a:pt x="771237" y="1804170"/>
                  <a:pt x="515698" y="1787237"/>
                  <a:pt x="778934" y="1905770"/>
                </a:cubicBezTo>
                <a:cubicBezTo>
                  <a:pt x="1042170" y="2024303"/>
                  <a:pt x="2062788" y="2346037"/>
                  <a:pt x="2312170" y="2413770"/>
                </a:cubicBezTo>
                <a:cubicBezTo>
                  <a:pt x="2561552" y="2481503"/>
                  <a:pt x="2242898" y="2382982"/>
                  <a:pt x="2275225" y="2312170"/>
                </a:cubicBezTo>
                <a:cubicBezTo>
                  <a:pt x="2307552" y="2241358"/>
                  <a:pt x="2464570" y="2087419"/>
                  <a:pt x="2506134" y="1988898"/>
                </a:cubicBezTo>
                <a:cubicBezTo>
                  <a:pt x="2547698" y="1890377"/>
                  <a:pt x="2470728" y="1804170"/>
                  <a:pt x="2524607" y="1721043"/>
                </a:cubicBezTo>
                <a:cubicBezTo>
                  <a:pt x="2578486" y="1637916"/>
                  <a:pt x="2707795" y="1500910"/>
                  <a:pt x="2829407" y="1490134"/>
                </a:cubicBezTo>
                <a:cubicBezTo>
                  <a:pt x="2951019" y="1479358"/>
                  <a:pt x="3117273" y="1442413"/>
                  <a:pt x="3254279" y="1656389"/>
                </a:cubicBezTo>
                <a:cubicBezTo>
                  <a:pt x="3391285" y="1870365"/>
                  <a:pt x="3345104" y="2583104"/>
                  <a:pt x="3651443" y="2773989"/>
                </a:cubicBezTo>
                <a:cubicBezTo>
                  <a:pt x="3957782" y="2964874"/>
                  <a:pt x="4695152" y="2846340"/>
                  <a:pt x="5092316" y="2801698"/>
                </a:cubicBezTo>
                <a:cubicBezTo>
                  <a:pt x="5489480" y="2757056"/>
                  <a:pt x="5828146" y="2587722"/>
                  <a:pt x="6034425" y="2506134"/>
                </a:cubicBezTo>
                <a:cubicBezTo>
                  <a:pt x="6240704" y="2424546"/>
                  <a:pt x="6291503" y="2376824"/>
                  <a:pt x="6329988" y="2312170"/>
                </a:cubicBezTo>
                <a:cubicBezTo>
                  <a:pt x="6368473" y="2247516"/>
                  <a:pt x="6273031" y="2187480"/>
                  <a:pt x="6265334" y="2118207"/>
                </a:cubicBezTo>
                <a:cubicBezTo>
                  <a:pt x="6257637" y="2048934"/>
                  <a:pt x="6282268" y="2010449"/>
                  <a:pt x="6283807" y="1896534"/>
                </a:cubicBezTo>
                <a:cubicBezTo>
                  <a:pt x="6285346" y="1782619"/>
                  <a:pt x="6342303" y="1590195"/>
                  <a:pt x="6274570" y="1434716"/>
                </a:cubicBezTo>
                <a:cubicBezTo>
                  <a:pt x="6206837" y="1279237"/>
                  <a:pt x="6063674" y="1079115"/>
                  <a:pt x="5877407" y="963661"/>
                </a:cubicBezTo>
                <a:cubicBezTo>
                  <a:pt x="5691140" y="848207"/>
                  <a:pt x="5426364" y="795868"/>
                  <a:pt x="5156970" y="741989"/>
                </a:cubicBezTo>
                <a:cubicBezTo>
                  <a:pt x="4887576" y="688110"/>
                  <a:pt x="4421140" y="677334"/>
                  <a:pt x="4261043" y="640389"/>
                </a:cubicBezTo>
                <a:cubicBezTo>
                  <a:pt x="4100946" y="603444"/>
                  <a:pt x="4222558" y="557261"/>
                  <a:pt x="4196388" y="520316"/>
                </a:cubicBezTo>
                <a:cubicBezTo>
                  <a:pt x="4170218" y="483371"/>
                  <a:pt x="4125577" y="435649"/>
                  <a:pt x="4104025" y="418716"/>
                </a:cubicBezTo>
                <a:cubicBezTo>
                  <a:pt x="4082473" y="401783"/>
                  <a:pt x="4187152" y="472595"/>
                  <a:pt x="4067079" y="418716"/>
                </a:cubicBezTo>
                <a:cubicBezTo>
                  <a:pt x="3947006" y="364837"/>
                  <a:pt x="3646824" y="164716"/>
                  <a:pt x="3383588" y="95443"/>
                </a:cubicBezTo>
                <a:cubicBezTo>
                  <a:pt x="3120352" y="26170"/>
                  <a:pt x="2809394" y="0"/>
                  <a:pt x="2487661" y="3079"/>
                </a:cubicBezTo>
                <a:cubicBezTo>
                  <a:pt x="2165928" y="6158"/>
                  <a:pt x="1767224" y="38486"/>
                  <a:pt x="1453188" y="113916"/>
                </a:cubicBezTo>
                <a:cubicBezTo>
                  <a:pt x="1139152" y="189346"/>
                  <a:pt x="823576" y="369455"/>
                  <a:pt x="603443" y="455661"/>
                </a:cubicBezTo>
                <a:cubicBezTo>
                  <a:pt x="383310" y="541867"/>
                  <a:pt x="266316" y="535710"/>
                  <a:pt x="169334" y="603443"/>
                </a:cubicBez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5" name="ZoneTexte 254"/>
          <p:cNvSpPr txBox="1"/>
          <p:nvPr/>
        </p:nvSpPr>
        <p:spPr>
          <a:xfrm>
            <a:off x="2483768" y="54868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err="1" smtClean="0"/>
              <a:t>Esteban</a:t>
            </a:r>
            <a:r>
              <a:rPr lang="fr-CA" dirty="0" smtClean="0"/>
              <a:t> Fortin</a:t>
            </a:r>
            <a:endParaRPr lang="fr-CA" dirty="0"/>
          </a:p>
        </p:txBody>
      </p:sp>
      <p:sp>
        <p:nvSpPr>
          <p:cNvPr id="129" name="Arc 128"/>
          <p:cNvSpPr/>
          <p:nvPr/>
        </p:nvSpPr>
        <p:spPr>
          <a:xfrm>
            <a:off x="1763688" y="2060848"/>
            <a:ext cx="648072" cy="1080120"/>
          </a:xfrm>
          <a:prstGeom prst="arc">
            <a:avLst>
              <a:gd name="adj1" fmla="val 2565375"/>
              <a:gd name="adj2" fmla="val 2538375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0" name="Arc 129"/>
          <p:cNvSpPr/>
          <p:nvPr/>
        </p:nvSpPr>
        <p:spPr>
          <a:xfrm>
            <a:off x="4211960" y="2564904"/>
            <a:ext cx="1368152" cy="1368152"/>
          </a:xfrm>
          <a:prstGeom prst="arc">
            <a:avLst>
              <a:gd name="adj1" fmla="val 2565375"/>
              <a:gd name="adj2" fmla="val 2538375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4" name="Forme libre 153"/>
          <p:cNvSpPr/>
          <p:nvPr/>
        </p:nvSpPr>
        <p:spPr>
          <a:xfrm>
            <a:off x="5575685" y="3208097"/>
            <a:ext cx="1017539" cy="386388"/>
          </a:xfrm>
          <a:custGeom>
            <a:avLst/>
            <a:gdLst>
              <a:gd name="connsiteX0" fmla="*/ 344824 w 1017539"/>
              <a:gd name="connsiteY0" fmla="*/ 52339 h 386388"/>
              <a:gd name="connsiteX1" fmla="*/ 806642 w 1017539"/>
              <a:gd name="connsiteY1" fmla="*/ 43103 h 386388"/>
              <a:gd name="connsiteX2" fmla="*/ 899006 w 1017539"/>
              <a:gd name="connsiteY2" fmla="*/ 310958 h 386388"/>
              <a:gd name="connsiteX3" fmla="*/ 95442 w 1017539"/>
              <a:gd name="connsiteY3" fmla="*/ 347903 h 386388"/>
              <a:gd name="connsiteX4" fmla="*/ 344824 w 1017539"/>
              <a:gd name="connsiteY4" fmla="*/ 52339 h 386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539" h="386388">
                <a:moveTo>
                  <a:pt x="344824" y="52339"/>
                </a:moveTo>
                <a:cubicBezTo>
                  <a:pt x="463357" y="1539"/>
                  <a:pt x="714278" y="0"/>
                  <a:pt x="806642" y="43103"/>
                </a:cubicBezTo>
                <a:cubicBezTo>
                  <a:pt x="899006" y="86206"/>
                  <a:pt x="1017539" y="260158"/>
                  <a:pt x="899006" y="310958"/>
                </a:cubicBezTo>
                <a:cubicBezTo>
                  <a:pt x="780473" y="361758"/>
                  <a:pt x="190885" y="386388"/>
                  <a:pt x="95442" y="347903"/>
                </a:cubicBezTo>
                <a:cubicBezTo>
                  <a:pt x="0" y="309418"/>
                  <a:pt x="226291" y="103139"/>
                  <a:pt x="344824" y="5233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6" name="Forme libre 155"/>
          <p:cNvSpPr/>
          <p:nvPr/>
        </p:nvSpPr>
        <p:spPr>
          <a:xfrm>
            <a:off x="7113539" y="2801697"/>
            <a:ext cx="871297" cy="444885"/>
          </a:xfrm>
          <a:custGeom>
            <a:avLst/>
            <a:gdLst>
              <a:gd name="connsiteX0" fmla="*/ 109297 w 871297"/>
              <a:gd name="connsiteY0" fmla="*/ 209358 h 444885"/>
              <a:gd name="connsiteX1" fmla="*/ 109297 w 871297"/>
              <a:gd name="connsiteY1" fmla="*/ 440267 h 444885"/>
              <a:gd name="connsiteX2" fmla="*/ 765079 w 871297"/>
              <a:gd name="connsiteY2" fmla="*/ 237067 h 444885"/>
              <a:gd name="connsiteX3" fmla="*/ 746606 w 871297"/>
              <a:gd name="connsiteY3" fmla="*/ 6158 h 444885"/>
              <a:gd name="connsiteX4" fmla="*/ 164716 w 871297"/>
              <a:gd name="connsiteY4" fmla="*/ 200121 h 444885"/>
              <a:gd name="connsiteX5" fmla="*/ 109297 w 871297"/>
              <a:gd name="connsiteY5" fmla="*/ 209358 h 444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1297" h="444885">
                <a:moveTo>
                  <a:pt x="109297" y="209358"/>
                </a:moveTo>
                <a:cubicBezTo>
                  <a:pt x="100061" y="249382"/>
                  <a:pt x="0" y="435649"/>
                  <a:pt x="109297" y="440267"/>
                </a:cubicBezTo>
                <a:cubicBezTo>
                  <a:pt x="218594" y="444885"/>
                  <a:pt x="658861" y="309419"/>
                  <a:pt x="765079" y="237067"/>
                </a:cubicBezTo>
                <a:cubicBezTo>
                  <a:pt x="871297" y="164716"/>
                  <a:pt x="846666" y="12316"/>
                  <a:pt x="746606" y="6158"/>
                </a:cubicBezTo>
                <a:cubicBezTo>
                  <a:pt x="646546" y="0"/>
                  <a:pt x="264776" y="164715"/>
                  <a:pt x="164716" y="200121"/>
                </a:cubicBezTo>
                <a:cubicBezTo>
                  <a:pt x="64656" y="235527"/>
                  <a:pt x="118534" y="169334"/>
                  <a:pt x="109297" y="209358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8" name="Forme libre 167"/>
          <p:cNvSpPr/>
          <p:nvPr/>
        </p:nvSpPr>
        <p:spPr>
          <a:xfrm>
            <a:off x="2050473" y="949806"/>
            <a:ext cx="3251199" cy="574194"/>
          </a:xfrm>
          <a:custGeom>
            <a:avLst/>
            <a:gdLst>
              <a:gd name="connsiteX0" fmla="*/ 0 w 3251199"/>
              <a:gd name="connsiteY0" fmla="*/ 574194 h 574194"/>
              <a:gd name="connsiteX1" fmla="*/ 286327 w 3251199"/>
              <a:gd name="connsiteY1" fmla="*/ 509539 h 574194"/>
              <a:gd name="connsiteX2" fmla="*/ 858982 w 3251199"/>
              <a:gd name="connsiteY2" fmla="*/ 204739 h 574194"/>
              <a:gd name="connsiteX3" fmla="*/ 1320800 w 3251199"/>
              <a:gd name="connsiteY3" fmla="*/ 121612 h 574194"/>
              <a:gd name="connsiteX4" fmla="*/ 1671782 w 3251199"/>
              <a:gd name="connsiteY4" fmla="*/ 250921 h 574194"/>
              <a:gd name="connsiteX5" fmla="*/ 3158836 w 3251199"/>
              <a:gd name="connsiteY5" fmla="*/ 112376 h 574194"/>
              <a:gd name="connsiteX6" fmla="*/ 2225963 w 3251199"/>
              <a:gd name="connsiteY6" fmla="*/ 1539 h 574194"/>
              <a:gd name="connsiteX7" fmla="*/ 1200727 w 3251199"/>
              <a:gd name="connsiteY7" fmla="*/ 121612 h 574194"/>
              <a:gd name="connsiteX8" fmla="*/ 1062182 w 3251199"/>
              <a:gd name="connsiteY8" fmla="*/ 140085 h 57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51199" h="574194">
                <a:moveTo>
                  <a:pt x="0" y="574194"/>
                </a:moveTo>
                <a:cubicBezTo>
                  <a:pt x="71581" y="572654"/>
                  <a:pt x="143163" y="571115"/>
                  <a:pt x="286327" y="509539"/>
                </a:cubicBezTo>
                <a:cubicBezTo>
                  <a:pt x="429491" y="447963"/>
                  <a:pt x="686570" y="269394"/>
                  <a:pt x="858982" y="204739"/>
                </a:cubicBezTo>
                <a:cubicBezTo>
                  <a:pt x="1031394" y="140085"/>
                  <a:pt x="1185333" y="113915"/>
                  <a:pt x="1320800" y="121612"/>
                </a:cubicBezTo>
                <a:cubicBezTo>
                  <a:pt x="1456267" y="129309"/>
                  <a:pt x="1365443" y="252460"/>
                  <a:pt x="1671782" y="250921"/>
                </a:cubicBezTo>
                <a:cubicBezTo>
                  <a:pt x="1978121" y="249382"/>
                  <a:pt x="3066473" y="153940"/>
                  <a:pt x="3158836" y="112376"/>
                </a:cubicBezTo>
                <a:cubicBezTo>
                  <a:pt x="3251199" y="70812"/>
                  <a:pt x="2552315" y="0"/>
                  <a:pt x="2225963" y="1539"/>
                </a:cubicBezTo>
                <a:cubicBezTo>
                  <a:pt x="1899612" y="3078"/>
                  <a:pt x="1394691" y="98521"/>
                  <a:pt x="1200727" y="121612"/>
                </a:cubicBezTo>
                <a:cubicBezTo>
                  <a:pt x="1006764" y="144703"/>
                  <a:pt x="1034473" y="142394"/>
                  <a:pt x="1062182" y="140085"/>
                </a:cubicBez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2" name="Forme libre 171"/>
          <p:cNvSpPr/>
          <p:nvPr/>
        </p:nvSpPr>
        <p:spPr>
          <a:xfrm>
            <a:off x="3537527" y="1054485"/>
            <a:ext cx="2549237" cy="820497"/>
          </a:xfrm>
          <a:custGeom>
            <a:avLst/>
            <a:gdLst>
              <a:gd name="connsiteX0" fmla="*/ 203200 w 2549237"/>
              <a:gd name="connsiteY0" fmla="*/ 164715 h 820497"/>
              <a:gd name="connsiteX1" fmla="*/ 535709 w 2549237"/>
              <a:gd name="connsiteY1" fmla="*/ 755842 h 820497"/>
              <a:gd name="connsiteX2" fmla="*/ 2346037 w 2549237"/>
              <a:gd name="connsiteY2" fmla="*/ 552642 h 820497"/>
              <a:gd name="connsiteX3" fmla="*/ 1754909 w 2549237"/>
              <a:gd name="connsiteY3" fmla="*/ 63115 h 820497"/>
              <a:gd name="connsiteX4" fmla="*/ 203200 w 2549237"/>
              <a:gd name="connsiteY4" fmla="*/ 164715 h 82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9237" h="820497">
                <a:moveTo>
                  <a:pt x="203200" y="164715"/>
                </a:moveTo>
                <a:cubicBezTo>
                  <a:pt x="0" y="280169"/>
                  <a:pt x="178570" y="691188"/>
                  <a:pt x="535709" y="755842"/>
                </a:cubicBezTo>
                <a:cubicBezTo>
                  <a:pt x="892849" y="820497"/>
                  <a:pt x="2142837" y="668096"/>
                  <a:pt x="2346037" y="552642"/>
                </a:cubicBezTo>
                <a:cubicBezTo>
                  <a:pt x="2549237" y="437188"/>
                  <a:pt x="2110509" y="126230"/>
                  <a:pt x="1754909" y="63115"/>
                </a:cubicBezTo>
                <a:cubicBezTo>
                  <a:pt x="1399309" y="0"/>
                  <a:pt x="406400" y="49261"/>
                  <a:pt x="203200" y="16471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4" name="Forme libre 173"/>
          <p:cNvSpPr/>
          <p:nvPr/>
        </p:nvSpPr>
        <p:spPr>
          <a:xfrm>
            <a:off x="2481503" y="1131455"/>
            <a:ext cx="1527079" cy="775854"/>
          </a:xfrm>
          <a:custGeom>
            <a:avLst/>
            <a:gdLst>
              <a:gd name="connsiteX0" fmla="*/ 86206 w 1527079"/>
              <a:gd name="connsiteY0" fmla="*/ 272472 h 775854"/>
              <a:gd name="connsiteX1" fmla="*/ 603442 w 1527079"/>
              <a:gd name="connsiteY1" fmla="*/ 60036 h 775854"/>
              <a:gd name="connsiteX2" fmla="*/ 1037552 w 1527079"/>
              <a:gd name="connsiteY2" fmla="*/ 106218 h 775854"/>
              <a:gd name="connsiteX3" fmla="*/ 1434715 w 1527079"/>
              <a:gd name="connsiteY3" fmla="*/ 697345 h 775854"/>
              <a:gd name="connsiteX4" fmla="*/ 483370 w 1527079"/>
              <a:gd name="connsiteY4" fmla="*/ 577272 h 775854"/>
              <a:gd name="connsiteX5" fmla="*/ 86206 w 1527079"/>
              <a:gd name="connsiteY5" fmla="*/ 411018 h 775854"/>
              <a:gd name="connsiteX6" fmla="*/ 86206 w 1527079"/>
              <a:gd name="connsiteY6" fmla="*/ 272472 h 77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079" h="775854">
                <a:moveTo>
                  <a:pt x="86206" y="272472"/>
                </a:moveTo>
                <a:cubicBezTo>
                  <a:pt x="172412" y="213975"/>
                  <a:pt x="444885" y="87745"/>
                  <a:pt x="603442" y="60036"/>
                </a:cubicBezTo>
                <a:cubicBezTo>
                  <a:pt x="761999" y="32327"/>
                  <a:pt x="899007" y="0"/>
                  <a:pt x="1037552" y="106218"/>
                </a:cubicBezTo>
                <a:cubicBezTo>
                  <a:pt x="1176097" y="212436"/>
                  <a:pt x="1527079" y="618836"/>
                  <a:pt x="1434715" y="697345"/>
                </a:cubicBezTo>
                <a:cubicBezTo>
                  <a:pt x="1342351" y="775854"/>
                  <a:pt x="708121" y="624993"/>
                  <a:pt x="483370" y="577272"/>
                </a:cubicBezTo>
                <a:cubicBezTo>
                  <a:pt x="258619" y="529551"/>
                  <a:pt x="150861" y="464897"/>
                  <a:pt x="86206" y="411018"/>
                </a:cubicBezTo>
                <a:cubicBezTo>
                  <a:pt x="21551" y="357139"/>
                  <a:pt x="0" y="330969"/>
                  <a:pt x="86206" y="27247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14</Words>
  <Application>Microsoft Office PowerPoint</Application>
  <PresentationFormat>Affichage à l'écran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13</cp:revision>
  <dcterms:created xsi:type="dcterms:W3CDTF">2019-09-16T15:17:47Z</dcterms:created>
  <dcterms:modified xsi:type="dcterms:W3CDTF">2019-09-17T17:32:50Z</dcterms:modified>
</cp:coreProperties>
</file>