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B45E-0446-4896-9BF5-344ED10D5471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5E25-08FA-4F21-B214-630D3626968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url?sa=i&amp;rct=j&amp;q=&amp;esrc=s&amp;source=images&amp;cd=&amp;ved=2ahUKEwjV1tSl_O7kAhVTFjQIHYkCBBoQjRx6BAgBEAQ&amp;url=https://fr.wikipedia.org/wiki/Pang%C3%A9e&amp;psig=AOvVaw3DPEHwakRyewGeznYvuxD3&amp;ust=1569603890143865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s://www.google.ca/url?sa=i&amp;rct=j&amp;q=&amp;esrc=s&amp;source=images&amp;cd=&amp;ved=2ahUKEwj2luH6--7kAhWMCjQIHXaWAY4QjRx6BAgBEAQ&amp;url=https://fr.wikipedia.org/wiki/Alfred_Wegener&amp;psig=AOvVaw3dkr5aAzpLCARyjQ7gPD4L&amp;ust=156960380261523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Drapeau_de_l'Allemagne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a/url?sa=i&amp;rct=j&amp;q=&amp;esrc=s&amp;source=images&amp;cd=&amp;ved=2ahUKEwiYrKOI_O7kAhUBCTQIHYgoDusQjRx6BAgBEAQ&amp;url=https://fr.wikipedia.org/wiki/John_Tuzo_Wilson&amp;psig=AOvVaw2vyPAc28wWzuWGra9VQMA6&amp;ust=1569603824325547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8864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Wegener</a:t>
            </a:r>
          </a:p>
          <a:p>
            <a:endParaRPr lang="fr-CA" dirty="0"/>
          </a:p>
          <a:p>
            <a:r>
              <a:rPr lang="fr-CA" dirty="0" smtClean="0"/>
              <a:t>Nom complet : Alfred Wegener</a:t>
            </a:r>
          </a:p>
          <a:p>
            <a:endParaRPr lang="fr-CA" dirty="0"/>
          </a:p>
          <a:p>
            <a:r>
              <a:rPr lang="fr-CA" dirty="0" smtClean="0"/>
              <a:t>Période de temps : 1880 à 1930</a:t>
            </a:r>
          </a:p>
          <a:p>
            <a:endParaRPr lang="fr-CA" dirty="0"/>
          </a:p>
          <a:p>
            <a:r>
              <a:rPr lang="fr-CA" dirty="0" smtClean="0"/>
              <a:t>Théorie : dérive des continents</a:t>
            </a:r>
          </a:p>
          <a:p>
            <a:endParaRPr lang="fr-CA" dirty="0"/>
          </a:p>
          <a:p>
            <a:r>
              <a:rPr lang="fr-CA" dirty="0" smtClean="0"/>
              <a:t>Qui l’améliora : Wilson</a:t>
            </a:r>
          </a:p>
          <a:p>
            <a:endParaRPr lang="fr-CA" dirty="0"/>
          </a:p>
          <a:p>
            <a:r>
              <a:rPr lang="fr-CA" dirty="0" smtClean="0"/>
              <a:t>Théorie : Plaque tectonique</a:t>
            </a:r>
            <a:endParaRPr lang="fr-CA" dirty="0"/>
          </a:p>
        </p:txBody>
      </p:sp>
      <p:sp>
        <p:nvSpPr>
          <p:cNvPr id="1026" name="AutoShape 2" descr="Résultats de recherche d'images pour « alfred wegener »"/>
          <p:cNvSpPr>
            <a:spLocks noChangeAspect="1" noChangeArrowheads="1"/>
          </p:cNvSpPr>
          <p:nvPr/>
        </p:nvSpPr>
        <p:spPr bwMode="auto">
          <a:xfrm>
            <a:off x="63500" y="-136525"/>
            <a:ext cx="1123950" cy="152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alfred wegener »"/>
          <p:cNvSpPr>
            <a:spLocks noChangeAspect="1" noChangeArrowheads="1"/>
          </p:cNvSpPr>
          <p:nvPr/>
        </p:nvSpPr>
        <p:spPr bwMode="auto">
          <a:xfrm>
            <a:off x="63500" y="-136525"/>
            <a:ext cx="1123950" cy="152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ésultats de recherche d'images pour « alfred wegene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18565">
            <a:off x="1259632" y="4365104"/>
            <a:ext cx="1224136" cy="1658148"/>
          </a:xfrm>
          <a:prstGeom prst="rect">
            <a:avLst/>
          </a:prstGeom>
          <a:noFill/>
        </p:spPr>
      </p:pic>
      <p:pic>
        <p:nvPicPr>
          <p:cNvPr id="1032" name="Picture 8" descr="Résultats de recherche d'images pour « alfred wegener et wilson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55895">
            <a:off x="5508747" y="4472868"/>
            <a:ext cx="1518899" cy="1872208"/>
          </a:xfrm>
          <a:prstGeom prst="rect">
            <a:avLst/>
          </a:prstGeom>
          <a:noFill/>
        </p:spPr>
      </p:pic>
      <p:pic>
        <p:nvPicPr>
          <p:cNvPr id="1034" name="Picture 10" descr="Résultats de recherche d'images pour « drapeau allemand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988840"/>
            <a:ext cx="1783085" cy="1069852"/>
          </a:xfrm>
          <a:prstGeom prst="rect">
            <a:avLst/>
          </a:prstGeom>
          <a:noFill/>
        </p:spPr>
      </p:pic>
      <p:pic>
        <p:nvPicPr>
          <p:cNvPr id="1036" name="Picture 12" descr="Résultats de recherche d'images pour « pangée »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785198">
            <a:off x="6156176" y="40466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2019-09-26T16:58:29Z</dcterms:created>
  <dcterms:modified xsi:type="dcterms:W3CDTF">2019-11-07T19:12:17Z</dcterms:modified>
</cp:coreProperties>
</file>