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C779D-61C2-4F24-B291-020EF75C0C67}" type="datetimeFigureOut">
              <a:rPr lang="fr-CA" smtClean="0"/>
              <a:pPr/>
              <a:t>2019-11-07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CB3B5-9CFA-4653-8D43-C6547C8618E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hyperlink" Target="https://www.google.com/url?sa=i&amp;rct=j&amp;q=&amp;esrc=s&amp;source=images&amp;cd=&amp;ved=2ahUKEwj5uMiM_u7kAhUHIDQIHRsPCmYQjRx6BAgBEAQ&amp;url=https://fr.wikipedia.org/wiki/Galil%C3%A9e_(savant)&amp;psig=AOvVaw1s20AkpNrzEhWjX8c_v-uX&amp;ust=1569604376432098" TargetMode="External"/><Relationship Id="rId12" Type="http://schemas.openxmlformats.org/officeDocument/2006/relationships/image" Target="../media/image5.gif"/><Relationship Id="rId2" Type="http://schemas.openxmlformats.org/officeDocument/2006/relationships/hyperlink" Target="http://www.google.com/url?sa=i&amp;rct=j&amp;q=&amp;esrc=s&amp;source=images&amp;cd=&amp;ved=2ahUKEwi12cul_u7kAhXVpJ4KHfiOC6sQjRx6BAgBEAQ&amp;url=http://www.histoire-fr.com/mensonges_histoire_galilee_lunette.htm&amp;psig=AOvVaw1h91qjIWq9jlA8_7bvkriN&amp;ust=156960442917719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google.com/url?sa=i&amp;rct=j&amp;q=&amp;esrc=s&amp;source=images&amp;cd=&amp;ved=2ahUKEwj0gNTO_u7kAhVDJDQIHUswDREQjRx6BAgBEAQ&amp;url=http://astrosurf.com/toussaint/dossiers/ptoleme/ptolemee.htm&amp;psig=AOvVaw0pPlwN50YFcG3aHAXFtDHe&amp;ust=1569604508109714" TargetMode="External"/><Relationship Id="rId5" Type="http://schemas.openxmlformats.org/officeDocument/2006/relationships/hyperlink" Target="http://www.google.com/url?sa=i&amp;rct=j&amp;q=&amp;esrc=s&amp;source=images&amp;cd=&amp;ved=&amp;url=/url?sa=i&amp;rct=j&amp;q=&amp;esrc=s&amp;source=images&amp;cd=&amp;ved=&amp;url=https%3A%2F%2Fwww.amazon.fr%2FQualit%25C3%25A9-U24-Drapeau-Bateau-Drapeau-italien%2Fdp%2FB00NHUIBOM&amp;psig=AOvVaw1ViwBUhGQj63W6b3De4rpP&amp;ust=1569604332286063&amp;psig=AOvVaw1ViwBUhGQj63W6b3De4rpP&amp;ust=1569604332286063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google.com/url?sa=i&amp;rct=j&amp;q=&amp;esrc=s&amp;source=images&amp;cd=&amp;cad=rja&amp;uact=8&amp;ved=2ahUKEwi5t6r3_e7kAhXXrJ4KHQsuBlAQjRx6BAgBEAQ&amp;url=/url?sa=i&amp;rct=j&amp;q=&amp;esrc=s&amp;source=images&amp;cd=&amp;ved=&amp;url=https%3A%2F%2Ffr.wikipedia.org%2Fwiki%2FItalie&amp;psig=AOvVaw1ViwBUhGQj63W6b3De4rpP&amp;ust=1569604332286063&amp;psig=AOvVaw1ViwBUhGQj63W6b3De4rpP&amp;ust=1569604332286063" TargetMode="External"/><Relationship Id="rId9" Type="http://schemas.openxmlformats.org/officeDocument/2006/relationships/hyperlink" Target="https://www.google.com/url?sa=i&amp;rct=j&amp;q=&amp;esrc=s&amp;source=images&amp;cd=&amp;ved=2ahUKEwjvjKS5_u7kAhXROn0KHWXNCgEQjRx6BAgBEAQ&amp;url=https://www.schoolmouv.fr/evenements-historiques/copernic-galilee-et-l-heliocentrisme/evenement-historique&amp;psig=AOvVaw1cafwBoIcJf-z7Edchc9Et&amp;ust=15696044673647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Résultats de recherche d'images pour « lunette d'approche Galilé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"/>
            <a:ext cx="2664296" cy="126876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fr-CA" dirty="0" smtClean="0"/>
              <a:t>Galilée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7772400" cy="4176464"/>
          </a:xfrm>
        </p:spPr>
        <p:txBody>
          <a:bodyPr>
            <a:normAutofit/>
          </a:bodyPr>
          <a:lstStyle/>
          <a:p>
            <a:pPr algn="l"/>
            <a:r>
              <a:rPr lang="fr-CA" sz="2000" dirty="0" smtClean="0">
                <a:solidFill>
                  <a:schemeClr val="tx1"/>
                </a:solidFill>
              </a:rPr>
              <a:t>Nom au complet: </a:t>
            </a:r>
            <a:r>
              <a:rPr lang="fr-CA" sz="2000" dirty="0" err="1" smtClean="0">
                <a:solidFill>
                  <a:schemeClr val="tx1"/>
                </a:solidFill>
              </a:rPr>
              <a:t>Galiléo</a:t>
            </a:r>
            <a:r>
              <a:rPr lang="fr-CA" sz="2000" dirty="0" smtClean="0">
                <a:solidFill>
                  <a:schemeClr val="tx1"/>
                </a:solidFill>
              </a:rPr>
              <a:t> </a:t>
            </a:r>
            <a:r>
              <a:rPr lang="fr-CA" sz="2000" dirty="0" err="1" smtClean="0">
                <a:solidFill>
                  <a:schemeClr val="tx1"/>
                </a:solidFill>
              </a:rPr>
              <a:t>Galilei</a:t>
            </a:r>
            <a:endParaRPr lang="fr-CA" sz="2000" dirty="0" smtClean="0">
              <a:solidFill>
                <a:schemeClr val="tx1"/>
              </a:solidFill>
            </a:endParaRPr>
          </a:p>
          <a:p>
            <a:pPr algn="l"/>
            <a:endParaRPr lang="fr-CA" sz="2000" dirty="0">
              <a:solidFill>
                <a:schemeClr val="tx1"/>
              </a:solidFill>
            </a:endParaRPr>
          </a:p>
          <a:p>
            <a:pPr algn="l"/>
            <a:r>
              <a:rPr lang="fr-CA" sz="2000" dirty="0" smtClean="0">
                <a:solidFill>
                  <a:schemeClr val="tx1"/>
                </a:solidFill>
              </a:rPr>
              <a:t>Nationalité: Italie</a:t>
            </a:r>
          </a:p>
          <a:p>
            <a:pPr algn="l"/>
            <a:endParaRPr lang="fr-CA" sz="2000" dirty="0">
              <a:solidFill>
                <a:schemeClr val="tx1"/>
              </a:solidFill>
            </a:endParaRPr>
          </a:p>
          <a:p>
            <a:pPr algn="l"/>
            <a:r>
              <a:rPr lang="fr-CA" sz="2000" dirty="0" smtClean="0">
                <a:solidFill>
                  <a:schemeClr val="tx1"/>
                </a:solidFill>
              </a:rPr>
              <a:t>Période de temps: 1564 à 1642</a:t>
            </a:r>
          </a:p>
          <a:p>
            <a:pPr algn="l"/>
            <a:endParaRPr lang="fr-CA" sz="2000" dirty="0">
              <a:solidFill>
                <a:schemeClr val="tx1"/>
              </a:solidFill>
            </a:endParaRPr>
          </a:p>
          <a:p>
            <a:pPr algn="l"/>
            <a:r>
              <a:rPr lang="fr-CA" sz="2000" dirty="0" smtClean="0">
                <a:solidFill>
                  <a:schemeClr val="tx1"/>
                </a:solidFill>
              </a:rPr>
              <a:t>Instrument: Lunette d’</a:t>
            </a:r>
            <a:r>
              <a:rPr lang="fr-CA" sz="2000" dirty="0" err="1" smtClean="0">
                <a:solidFill>
                  <a:schemeClr val="tx1"/>
                </a:solidFill>
              </a:rPr>
              <a:t>aproche</a:t>
            </a:r>
            <a:endParaRPr lang="fr-CA" sz="2000" dirty="0" smtClean="0">
              <a:solidFill>
                <a:schemeClr val="tx1"/>
              </a:solidFill>
            </a:endParaRPr>
          </a:p>
          <a:p>
            <a:pPr algn="l"/>
            <a:endParaRPr lang="fr-CA" sz="2000" dirty="0">
              <a:solidFill>
                <a:schemeClr val="tx1"/>
              </a:solidFill>
            </a:endParaRPr>
          </a:p>
          <a:p>
            <a:pPr algn="l"/>
            <a:r>
              <a:rPr lang="fr-CA" sz="2000" dirty="0" smtClean="0">
                <a:solidFill>
                  <a:schemeClr val="tx1"/>
                </a:solidFill>
              </a:rPr>
              <a:t>Théorie: </a:t>
            </a:r>
            <a:r>
              <a:rPr lang="fr-CA" sz="2000" dirty="0" err="1" smtClean="0">
                <a:solidFill>
                  <a:schemeClr val="tx1"/>
                </a:solidFill>
              </a:rPr>
              <a:t>Hélicentrisme</a:t>
            </a:r>
            <a:r>
              <a:rPr lang="fr-CA" sz="2000" dirty="0" smtClean="0">
                <a:solidFill>
                  <a:schemeClr val="tx1"/>
                </a:solidFill>
              </a:rPr>
              <a:t> (</a:t>
            </a:r>
            <a:r>
              <a:rPr lang="fr-CA" sz="2000" dirty="0" err="1" smtClean="0">
                <a:solidFill>
                  <a:schemeClr val="tx1"/>
                </a:solidFill>
              </a:rPr>
              <a:t>défent</a:t>
            </a:r>
            <a:r>
              <a:rPr lang="fr-CA" sz="2000" dirty="0" smtClean="0">
                <a:solidFill>
                  <a:schemeClr val="tx1"/>
                </a:solidFill>
              </a:rPr>
              <a:t> la théorie de Copernic)</a:t>
            </a:r>
            <a:endParaRPr lang="fr-CA" sz="2000" dirty="0">
              <a:solidFill>
                <a:schemeClr val="tx1"/>
              </a:solidFill>
            </a:endParaRPr>
          </a:p>
        </p:txBody>
      </p:sp>
      <p:sp>
        <p:nvSpPr>
          <p:cNvPr id="1026" name="AutoShape 2" descr="Résultats de recherche d'images pour « italie »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14300" y="-1828800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ésultats de recherche d'images pour « italie »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79512" y="-1683568"/>
            <a:ext cx="5734050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Image associé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2060848"/>
            <a:ext cx="1653183" cy="1099018"/>
          </a:xfrm>
          <a:prstGeom prst="rect">
            <a:avLst/>
          </a:prstGeom>
          <a:noFill/>
        </p:spPr>
      </p:pic>
      <p:pic>
        <p:nvPicPr>
          <p:cNvPr id="1032" name="Picture 8" descr="Résultats de recherche d'images pour « galiléo galilei »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3429000"/>
            <a:ext cx="2470673" cy="3140968"/>
          </a:xfrm>
          <a:prstGeom prst="rect">
            <a:avLst/>
          </a:prstGeom>
          <a:noFill/>
        </p:spPr>
      </p:pic>
      <p:pic>
        <p:nvPicPr>
          <p:cNvPr id="1036" name="Picture 12" descr="Résultats de recherche d'images pour « Héliocentrisme »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600678">
            <a:off x="716827" y="5010773"/>
            <a:ext cx="2491780" cy="1402201"/>
          </a:xfrm>
          <a:prstGeom prst="rect">
            <a:avLst/>
          </a:prstGeom>
          <a:noFill/>
        </p:spPr>
      </p:pic>
      <p:pic>
        <p:nvPicPr>
          <p:cNvPr id="1038" name="Picture 14" descr="Résultats de recherche d'images pour « géocentrisme »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88224" y="188640"/>
            <a:ext cx="2136862" cy="1998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Galilée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Galilée</dc:title>
  <dc:creator>CSBE</dc:creator>
  <cp:lastModifiedBy>CSBE</cp:lastModifiedBy>
  <cp:revision>2</cp:revision>
  <dcterms:created xsi:type="dcterms:W3CDTF">2019-09-26T17:08:49Z</dcterms:created>
  <dcterms:modified xsi:type="dcterms:W3CDTF">2019-11-07T19:13:38Z</dcterms:modified>
</cp:coreProperties>
</file>