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2CFAC-9392-4227-92DB-48F79DD7512B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3323B-8F62-4ED1-BE2A-624332E8E85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C </a:t>
            </a:r>
            <a:br>
              <a:rPr lang="fr-CA" dirty="0" smtClean="0"/>
            </a:br>
            <a:r>
              <a:rPr lang="fr-CA" dirty="0" err="1" smtClean="0"/>
              <a:t>litle</a:t>
            </a:r>
            <a:r>
              <a:rPr lang="fr-CA" dirty="0" smtClean="0"/>
              <a:t> </a:t>
            </a:r>
            <a:r>
              <a:rPr lang="fr-CA" dirty="0" err="1" smtClean="0"/>
              <a:t>fighter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Fais par Antoine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</a:t>
            </a:r>
            <a:r>
              <a:rPr lang="fr-CA" dirty="0" err="1" smtClean="0"/>
              <a:t>conséquanse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Mort </a:t>
            </a:r>
            <a:r>
              <a:rPr lang="fr-CA" dirty="0" err="1" smtClean="0"/>
              <a:t>dun</a:t>
            </a:r>
            <a:r>
              <a:rPr lang="fr-CA" dirty="0" smtClean="0"/>
              <a:t> photographe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où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Nouvell</a:t>
            </a:r>
            <a:r>
              <a:rPr lang="fr-CA" dirty="0" smtClean="0"/>
              <a:t> </a:t>
            </a:r>
            <a:r>
              <a:rPr lang="fr-CA" dirty="0" err="1" smtClean="0"/>
              <a:t>elande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Trouve la frase en anglai qui di que sa parle d'un </a:t>
            </a:r>
            <a:r>
              <a:rPr lang="fr-CA" dirty="0" err="1" smtClean="0"/>
              <a:t>bato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YOU WERE ALWAYS ALONE OUT ON THE SEA 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2 phrase en anglai qui dit que le </a:t>
            </a:r>
            <a:r>
              <a:rPr lang="fr-CA" dirty="0" err="1" smtClean="0"/>
              <a:t>bato</a:t>
            </a:r>
            <a:r>
              <a:rPr lang="fr-CA" dirty="0" smtClean="0"/>
              <a:t> est </a:t>
            </a:r>
            <a:r>
              <a:rPr lang="fr-CA" dirty="0" err="1" smtClean="0"/>
              <a:t>pasifique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 WEAPON IN YOUR HAND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827585" y="2564904"/>
            <a:ext cx="5431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YOU WERE A FIGHTER FOR PEACE 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chante cet chanson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Wite</a:t>
            </a:r>
            <a:r>
              <a:rPr lang="fr-CA" dirty="0" smtClean="0"/>
              <a:t> lion 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du </a:t>
            </a:r>
            <a:r>
              <a:rPr lang="fr-CA" dirty="0" err="1" smtClean="0"/>
              <a:t>bato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Rambow</a:t>
            </a:r>
            <a:r>
              <a:rPr lang="fr-CA" dirty="0" smtClean="0"/>
              <a:t> </a:t>
            </a:r>
            <a:r>
              <a:rPr lang="fr-CA" dirty="0" err="1" smtClean="0"/>
              <a:t>warior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 qui travaille t’il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Greenpeace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Pourquoi a </a:t>
            </a:r>
            <a:r>
              <a:rPr lang="fr-CA" dirty="0" err="1" smtClean="0"/>
              <a:t>til</a:t>
            </a:r>
            <a:r>
              <a:rPr lang="fr-CA" dirty="0" smtClean="0"/>
              <a:t> couler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Explosion du </a:t>
            </a:r>
            <a:r>
              <a:rPr lang="fr-CA" dirty="0" err="1" smtClean="0"/>
              <a:t>bato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ca fais ca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Agent servisse secret Français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 qui travaille </a:t>
            </a:r>
            <a:r>
              <a:rPr lang="fr-CA" dirty="0" err="1" smtClean="0"/>
              <a:t>til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François Mitterrand 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94</Words>
  <Application>Microsoft Office PowerPoint</Application>
  <PresentationFormat>Affichage à l'écran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Projet C  litle fighter</vt:lpstr>
      <vt:lpstr>Trouve la frase en anglai qui di que sa parle d'un bato</vt:lpstr>
      <vt:lpstr>2 phrase en anglai qui dit que le bato est pasifique</vt:lpstr>
      <vt:lpstr>Qui chante cet chanson</vt:lpstr>
      <vt:lpstr>Nom du bato </vt:lpstr>
      <vt:lpstr>Pour qui travaille t’il</vt:lpstr>
      <vt:lpstr>Pourquoi a til couler</vt:lpstr>
      <vt:lpstr>Qui ca fais ca</vt:lpstr>
      <vt:lpstr>Pour qui travaille til</vt:lpstr>
      <vt:lpstr>La conséquanse</vt:lpstr>
      <vt:lpstr>où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  litle fighter</dc:title>
  <dc:creator>CSBE</dc:creator>
  <cp:lastModifiedBy>CSBE</cp:lastModifiedBy>
  <cp:revision>3</cp:revision>
  <dcterms:created xsi:type="dcterms:W3CDTF">2019-11-29T13:53:50Z</dcterms:created>
  <dcterms:modified xsi:type="dcterms:W3CDTF">2019-11-29T15:00:06Z</dcterms:modified>
</cp:coreProperties>
</file>