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B3F9-372E-4D08-BED2-C229601255B3}" type="datetimeFigureOut">
              <a:rPr lang="fr-CA" smtClean="0"/>
              <a:t>2019-09-26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9070-0DC4-4B42-9D6B-C539267DDDD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B3F9-372E-4D08-BED2-C229601255B3}" type="datetimeFigureOut">
              <a:rPr lang="fr-CA" smtClean="0"/>
              <a:t>2019-09-26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9070-0DC4-4B42-9D6B-C539267DDDD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B3F9-372E-4D08-BED2-C229601255B3}" type="datetimeFigureOut">
              <a:rPr lang="fr-CA" smtClean="0"/>
              <a:t>2019-09-26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9070-0DC4-4B42-9D6B-C539267DDDD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B3F9-372E-4D08-BED2-C229601255B3}" type="datetimeFigureOut">
              <a:rPr lang="fr-CA" smtClean="0"/>
              <a:t>2019-09-26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9070-0DC4-4B42-9D6B-C539267DDDD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B3F9-372E-4D08-BED2-C229601255B3}" type="datetimeFigureOut">
              <a:rPr lang="fr-CA" smtClean="0"/>
              <a:t>2019-09-26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9070-0DC4-4B42-9D6B-C539267DDDD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B3F9-372E-4D08-BED2-C229601255B3}" type="datetimeFigureOut">
              <a:rPr lang="fr-CA" smtClean="0"/>
              <a:t>2019-09-26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9070-0DC4-4B42-9D6B-C539267DDDD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B3F9-372E-4D08-BED2-C229601255B3}" type="datetimeFigureOut">
              <a:rPr lang="fr-CA" smtClean="0"/>
              <a:t>2019-09-26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9070-0DC4-4B42-9D6B-C539267DDDD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B3F9-372E-4D08-BED2-C229601255B3}" type="datetimeFigureOut">
              <a:rPr lang="fr-CA" smtClean="0"/>
              <a:t>2019-09-26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9070-0DC4-4B42-9D6B-C539267DDDD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B3F9-372E-4D08-BED2-C229601255B3}" type="datetimeFigureOut">
              <a:rPr lang="fr-CA" smtClean="0"/>
              <a:t>2019-09-26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9070-0DC4-4B42-9D6B-C539267DDDD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B3F9-372E-4D08-BED2-C229601255B3}" type="datetimeFigureOut">
              <a:rPr lang="fr-CA" smtClean="0"/>
              <a:t>2019-09-26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9070-0DC4-4B42-9D6B-C539267DDDD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B3F9-372E-4D08-BED2-C229601255B3}" type="datetimeFigureOut">
              <a:rPr lang="fr-CA" smtClean="0"/>
              <a:t>2019-09-26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9070-0DC4-4B42-9D6B-C539267DDDD4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B3F9-372E-4D08-BED2-C229601255B3}" type="datetimeFigureOut">
              <a:rPr lang="fr-CA" smtClean="0"/>
              <a:t>2019-09-26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79070-0DC4-4B42-9D6B-C539267DDDD4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John_Tuzo_Wilson_in_1992.jpg?uselang=fr" TargetMode="External"/><Relationship Id="rId3" Type="http://schemas.openxmlformats.org/officeDocument/2006/relationships/image" Target="../media/image1.gif"/><Relationship Id="rId7" Type="http://schemas.openxmlformats.org/officeDocument/2006/relationships/image" Target="../media/image3.jpeg"/><Relationship Id="rId2" Type="http://schemas.openxmlformats.org/officeDocument/2006/relationships/hyperlink" Target="https://www.google.ca/url?sa=i&amp;rct=j&amp;q=&amp;esrc=s&amp;source=images&amp;cd=&amp;ved=2ahUKEwi3t47l_O7kAhXMFzQIHXYcBxIQjRx6BAgBEAQ&amp;url=https%3A%2F%2Fgiphy.com%2Fexplore%2Fpangea&amp;psig=AOvVaw1AcEY8K9mYox_-Raahado3&amp;ust=156960394103262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a/url?sa=i&amp;rct=j&amp;q=&amp;esrc=s&amp;source=images&amp;cd=&amp;ved=2ahUKEwjcz-Sr_e7kAhVEqZ4KHWqJA9cQjRx6BAgBEAQ&amp;url=https%3A%2F%2Ffr.doublet.com%2Fdrapeau-allemagne&amp;psig=AOvVaw07qE0jQs5dsNbOaqiYLjHc&amp;ust=1569604160017553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s://www.google.ca/url?sa=i&amp;rct=j&amp;q=&amp;esrc=s&amp;source=images&amp;cd=&amp;ved=2ahUKEwiIjK6U_e7kAhUR7J4KHbdpBUwQjRx6BAgBEAQ&amp;url=https%3A%2F%2Fwww.britannica.com%2Fbiography%2FAlfred-Wegener&amp;psig=AOvVaw1EmRq6JFOzW-AgzeT-Y8Oc&amp;ust=1569604122439270" TargetMode="Externa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1124744"/>
            <a:ext cx="6400800" cy="36004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CA" sz="1600" dirty="0" smtClean="0"/>
              <a:t>Wegener</a:t>
            </a:r>
          </a:p>
          <a:p>
            <a:pPr algn="l"/>
            <a:r>
              <a:rPr lang="fr-CA" sz="1600" dirty="0" smtClean="0"/>
              <a:t>Nom au complet: </a:t>
            </a:r>
            <a:r>
              <a:rPr lang="fr-CA" sz="1600" dirty="0" err="1" smtClean="0"/>
              <a:t>Alferd</a:t>
            </a:r>
            <a:r>
              <a:rPr lang="fr-CA" sz="1600" dirty="0" smtClean="0"/>
              <a:t> </a:t>
            </a:r>
            <a:r>
              <a:rPr lang="fr-CA" sz="1600" dirty="0" err="1" smtClean="0"/>
              <a:t>wegener</a:t>
            </a:r>
            <a:endParaRPr lang="fr-CA" sz="1600" dirty="0" smtClean="0"/>
          </a:p>
          <a:p>
            <a:pPr algn="l"/>
            <a:r>
              <a:rPr lang="fr-CA" sz="1600" dirty="0" smtClean="0"/>
              <a:t>Nationalité: Allemand</a:t>
            </a:r>
          </a:p>
          <a:p>
            <a:pPr algn="l"/>
            <a:r>
              <a:rPr lang="fr-CA" sz="1600" dirty="0" smtClean="0"/>
              <a:t>Période de temps: 1880 1930</a:t>
            </a:r>
          </a:p>
          <a:p>
            <a:pPr algn="l"/>
            <a:r>
              <a:rPr lang="fr-CA" sz="1600" dirty="0" smtClean="0"/>
              <a:t>Théorie: dérive des continent</a:t>
            </a:r>
          </a:p>
          <a:p>
            <a:pPr algn="l"/>
            <a:r>
              <a:rPr lang="fr-CA" sz="1600" dirty="0" smtClean="0"/>
              <a:t>Plaque tectonique</a:t>
            </a:r>
          </a:p>
          <a:p>
            <a:pPr algn="l"/>
            <a:r>
              <a:rPr lang="fr-CA" sz="1600" dirty="0" smtClean="0"/>
              <a:t>Pangée tout les terres</a:t>
            </a:r>
          </a:p>
          <a:p>
            <a:pPr algn="l"/>
            <a:r>
              <a:rPr lang="fr-CA" sz="1600" dirty="0" err="1" smtClean="0"/>
              <a:t>Panthalassa</a:t>
            </a:r>
            <a:r>
              <a:rPr lang="fr-CA" sz="1600" dirty="0" smtClean="0"/>
              <a:t> tout les mer</a:t>
            </a:r>
          </a:p>
          <a:p>
            <a:pPr algn="l"/>
            <a:r>
              <a:rPr lang="fr-CA" sz="1600" dirty="0" smtClean="0"/>
              <a:t>Dérive des continent </a:t>
            </a:r>
          </a:p>
          <a:p>
            <a:pPr algn="l"/>
            <a:r>
              <a:rPr lang="fr-CA" sz="1600" dirty="0" smtClean="0"/>
              <a:t>Cause?????</a:t>
            </a:r>
          </a:p>
          <a:p>
            <a:pPr algn="l"/>
            <a:r>
              <a:rPr lang="fr-CA" sz="1600" dirty="0" smtClean="0"/>
              <a:t>Plaque tectonique</a:t>
            </a:r>
          </a:p>
          <a:p>
            <a:pPr algn="l"/>
            <a:r>
              <a:rPr lang="fr-CA" sz="1600" dirty="0" smtClean="0"/>
              <a:t>Wilson</a:t>
            </a:r>
          </a:p>
          <a:p>
            <a:pPr algn="l"/>
            <a:r>
              <a:rPr lang="fr-CA" sz="1600" dirty="0" smtClean="0"/>
              <a:t>Explique force du noyaux </a:t>
            </a:r>
          </a:p>
          <a:p>
            <a:pPr algn="l"/>
            <a:r>
              <a:rPr lang="fr-CA" sz="1600" dirty="0" smtClean="0"/>
              <a:t>Chaleur du magma</a:t>
            </a:r>
          </a:p>
          <a:p>
            <a:pPr algn="l"/>
            <a:r>
              <a:rPr lang="fr-CA" sz="1600" dirty="0" smtClean="0"/>
              <a:t>Preuve: fossile roche</a:t>
            </a:r>
          </a:p>
          <a:p>
            <a:endParaRPr lang="fr-CA" sz="1600" dirty="0" smtClean="0"/>
          </a:p>
        </p:txBody>
      </p:sp>
      <p:pic>
        <p:nvPicPr>
          <p:cNvPr id="1028" name="Picture 4" descr="Résultats de recherche d'images pour « pangée.gif »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8368" y="1"/>
            <a:ext cx="3545632" cy="1772816"/>
          </a:xfrm>
          <a:prstGeom prst="rect">
            <a:avLst/>
          </a:prstGeom>
          <a:noFill/>
        </p:spPr>
      </p:pic>
      <p:pic>
        <p:nvPicPr>
          <p:cNvPr id="1030" name="Picture 6" descr="Résultats de recherche d'images pour « wegener »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7896" y="1772817"/>
            <a:ext cx="1976103" cy="2376264"/>
          </a:xfrm>
          <a:prstGeom prst="rect">
            <a:avLst/>
          </a:prstGeom>
          <a:noFill/>
        </p:spPr>
      </p:pic>
      <p:pic>
        <p:nvPicPr>
          <p:cNvPr id="1036" name="Picture 12" descr="Résultats de recherche d'images pour « drapeau allemand »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2152" y="4149080"/>
            <a:ext cx="2441848" cy="2441848"/>
          </a:xfrm>
          <a:prstGeom prst="rect">
            <a:avLst/>
          </a:prstGeom>
          <a:noFill/>
        </p:spPr>
      </p:pic>
      <p:pic>
        <p:nvPicPr>
          <p:cNvPr id="1038" name="Picture 14" descr="John Tuzo Wilson in 1992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12839" y="1772817"/>
            <a:ext cx="1579675" cy="1944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50</Words>
  <Application>Microsoft Office PowerPoint</Application>
  <PresentationFormat>Affichage à l'écran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CSBE</dc:creator>
  <cp:lastModifiedBy>CSBE</cp:lastModifiedBy>
  <cp:revision>2</cp:revision>
  <dcterms:created xsi:type="dcterms:W3CDTF">2019-09-26T16:58:30Z</dcterms:created>
  <dcterms:modified xsi:type="dcterms:W3CDTF">2019-09-26T17:13:26Z</dcterms:modified>
</cp:coreProperties>
</file>