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F23D-0539-4B42-8AC6-64E740701CBA}" type="datetimeFigureOut">
              <a:rPr lang="fr-CA" smtClean="0"/>
              <a:t>2019-10-10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BFFF-83CA-4373-8646-15E7ACCD30A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hyperlink" Target="http://www.google.ca/url?sa=i&amp;rct=j&amp;q=&amp;esrc=s&amp;source=images&amp;cd=&amp;cad=rja&amp;uact=8&amp;ved=2ahUKEwiY1tzxi5LlAhUN-YUKHbAOCGsQjRx6BAgBEAQ&amp;url=http%3A%2F%2Fwww.google.ca%2Furl%3Fsa%3Di%26rct%3Dj%26q%3D%26esrc%3Ds%26source%3Dimages%26cd%3D%26ved%3D2ahUKEwj515Dqi5LlAhVE1BoKHf9eCg0QjRx6BAgBEAQ%26url%3Dhttp%253A%252F%252Fgeologie-maroc.blogspot.com%252F2013%252F10%252Fechelle-de-mohs-durete-des-mineraux.html%26psig%3DAOvVaw3ihCw91ozKxFMXGw8deMNS%26ust%3D1570810651826324&amp;psig=AOvVaw3ihCw91ozKxFMXGw8deMNS&amp;ust=157081065182632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a/url?sa=i&amp;rct=j&amp;q=&amp;esrc=s&amp;source=images&amp;cd=&amp;ved=2ahUKEwi5jrTNjJLlAhWRdd8KHbdKBmsQjRx6BAgBEAQ&amp;url=https%3A%2F%2Ffr.wikipedia.org%2Fwiki%2FDrapeau_de_l%2527Allemagne&amp;psig=AOvVaw1YY1OLVF16N_8i0GTwaIBO&amp;ust=1570810861098880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a/url?sa=i&amp;rct=j&amp;q=&amp;esrc=s&amp;source=images&amp;cd=&amp;cad=rja&amp;uact=8&amp;ved=2ahUKEwjogYy6jJLlAhUFU98KHaSpATsQjRx6BAgBEAQ&amp;url=%2Furl%3Fsa%3Di%26rct%3Dj%26q%3D%26esrc%3Ds%26source%3Dimages%26cd%3D%26ved%3D2ahUKEwiE2Iu5jJLlAhXNm-AKHXW1DDcQjRx6BAgBEAQ%26url%3Dhttps%253A%252F%252Ffr.wikipedia.org%252Fwiki%252FFriedrich_Mohs%26psig%3DAOvVaw1G9KYy6NlS-9yYtaES0ddv%26ust%3D1570810799615774&amp;psig=AOvVaw1G9KYy6NlS-9yYtaES0ddv&amp;ust=15708107996157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692696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CA" dirty="0" smtClean="0"/>
              <a:t>Nom: </a:t>
            </a:r>
            <a:r>
              <a:rPr lang="fr-CA" dirty="0" err="1" smtClean="0"/>
              <a:t>Mohs</a:t>
            </a:r>
            <a:endParaRPr lang="fr-CA" dirty="0" smtClean="0"/>
          </a:p>
          <a:p>
            <a:pPr algn="l"/>
            <a:r>
              <a:rPr lang="fr-CA" dirty="0" smtClean="0"/>
              <a:t>Nom complet: Friedrich</a:t>
            </a:r>
          </a:p>
          <a:p>
            <a:pPr algn="l"/>
            <a:r>
              <a:rPr lang="fr-CA" dirty="0" smtClean="0"/>
              <a:t>Nationalité: Allemand</a:t>
            </a:r>
          </a:p>
          <a:p>
            <a:pPr algn="l"/>
            <a:r>
              <a:rPr lang="fr-CA" dirty="0" smtClean="0"/>
              <a:t>Période de temps: 1773 à 1839</a:t>
            </a:r>
          </a:p>
          <a:p>
            <a:pPr algn="l"/>
            <a:r>
              <a:rPr lang="fr-CA" dirty="0" smtClean="0"/>
              <a:t>Découverte: l’échelle de dureté des minéraux</a:t>
            </a:r>
            <a:endParaRPr lang="fr-CA" dirty="0"/>
          </a:p>
        </p:txBody>
      </p:sp>
      <p:pic>
        <p:nvPicPr>
          <p:cNvPr id="1026" name="Picture 2" descr="Résultats de recherche d'images pour « echelle de dureté des minéraux moh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05064"/>
            <a:ext cx="3528392" cy="2524760"/>
          </a:xfrm>
          <a:prstGeom prst="rect">
            <a:avLst/>
          </a:prstGeom>
          <a:noFill/>
        </p:spPr>
      </p:pic>
      <p:pic>
        <p:nvPicPr>
          <p:cNvPr id="1034" name="Picture 10" descr="Résultats de recherche d'images pour « Friedrich Mohs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813501"/>
            <a:ext cx="2016224" cy="3044499"/>
          </a:xfrm>
          <a:prstGeom prst="rect">
            <a:avLst/>
          </a:prstGeom>
          <a:noFill/>
        </p:spPr>
      </p:pic>
      <p:pic>
        <p:nvPicPr>
          <p:cNvPr id="1036" name="Picture 12" descr="Résultats de recherche d'images pour « allemagne drapeau »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2564904"/>
            <a:ext cx="2088232" cy="1252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2019-10-10T16:14:16Z</dcterms:created>
  <dcterms:modified xsi:type="dcterms:W3CDTF">2019-10-10T16:21:31Z</dcterms:modified>
</cp:coreProperties>
</file>