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CE079-BEDF-44C1-9649-3005F78FC028}" type="datetimeFigureOut">
              <a:rPr lang="fr-CA" smtClean="0"/>
              <a:pPr/>
              <a:t>2019-11-25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DF83-AD76-40C0-B7F7-7CEA062A8DC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hyperlink" Target="https://www.google.ca/url?sa=i&amp;rct=j&amp;q=&amp;esrc=s&amp;source=images&amp;cd=&amp;ved=2ahUKEwji2cbUgu_kAhUFCjQIHVtgCQAQjRx6BAgBEAQ&amp;url=https://fr.wikipedia.org/wiki/1P/Halley&amp;psig=AOvVaw3a-c7qC7hECCfORLO6BteH&amp;ust=156960558460313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a/url?sa=i&amp;rct=j&amp;q=&amp;esrc=s&amp;source=images&amp;cd=&amp;ved=2ahUKEwiB4O-Rg-_kAhXEl54KHfNAAeYQjRx6BAgBEAQ&amp;url=https://www.sciencesetavenir.fr/espace/astrophysique/la-comete-tchouri-bien-active-lors-de-son-rendez-vous-avec-le-soleil_101724&amp;psig=AOvVaw3n647Esk-Q4VwmosBq3zDV&amp;ust=1569605725496038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a/url?sa=i&amp;rct=j&amp;q=&amp;esrc=s&amp;source=images&amp;cd=&amp;ved=2ahUKEwiBsfzhgu_kAhUGsJ4KHSAcA-kQjRx6BAgBEAQ&amp;url=https://en.wikipedia.org/wiki/Edmond_Halley&amp;psig=AOvVaw3TWYMYjIB3BdYDbI8487Wx&amp;ust=15696056283826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6400800" cy="3456384"/>
          </a:xfrm>
        </p:spPr>
        <p:txBody>
          <a:bodyPr>
            <a:normAutofit lnSpcReduction="10000"/>
          </a:bodyPr>
          <a:lstStyle/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Halley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Nom au complet Edmond Halley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Nationalité</a:t>
            </a:r>
            <a:r>
              <a:rPr lang="fr-CA" sz="1800" dirty="0" smtClean="0">
                <a:solidFill>
                  <a:srgbClr val="00B0F0"/>
                </a:solidFill>
              </a:rPr>
              <a:t>: anglais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Période de temps: </a:t>
            </a:r>
            <a:r>
              <a:rPr lang="fr-CA" sz="1800" dirty="0" smtClean="0">
                <a:solidFill>
                  <a:srgbClr val="00B0F0"/>
                </a:solidFill>
              </a:rPr>
              <a:t>1656  1747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Découverte comète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À retenir: </a:t>
            </a:r>
            <a:r>
              <a:rPr lang="fr-CA" sz="1800" dirty="0" smtClean="0">
                <a:solidFill>
                  <a:srgbClr val="00B0F0"/>
                </a:solidFill>
              </a:rPr>
              <a:t>prédiction 76 ans</a:t>
            </a:r>
          </a:p>
          <a:p>
            <a:pPr algn="l"/>
            <a:r>
              <a:rPr lang="fr-CA" sz="1800" dirty="0">
                <a:solidFill>
                  <a:srgbClr val="FF0000"/>
                </a:solidFill>
              </a:rPr>
              <a:t> </a:t>
            </a:r>
            <a:r>
              <a:rPr lang="fr-CA" sz="1800" dirty="0" smtClean="0">
                <a:solidFill>
                  <a:srgbClr val="FF0000"/>
                </a:solidFill>
              </a:rPr>
              <a:t>de quoi est fait une comète</a:t>
            </a:r>
            <a:r>
              <a:rPr lang="fr-CA" sz="1800" dirty="0" smtClean="0">
                <a:solidFill>
                  <a:srgbClr val="00B0F0"/>
                </a:solidFill>
              </a:rPr>
              <a:t>: glace et roche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Que pensait-on avant en voyant une comète = </a:t>
            </a:r>
            <a:r>
              <a:rPr lang="fr-CA" sz="1800" dirty="0" smtClean="0">
                <a:solidFill>
                  <a:srgbClr val="00B0F0"/>
                </a:solidFill>
              </a:rPr>
              <a:t>mauvais présage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Ça fait quoi une comète</a:t>
            </a:r>
            <a:r>
              <a:rPr lang="fr-CA" sz="1800" dirty="0" smtClean="0">
                <a:solidFill>
                  <a:srgbClr val="00B0F0"/>
                </a:solidFill>
              </a:rPr>
              <a:t>= tourne autour d’une étoile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Explique sa trajectoire:</a:t>
            </a:r>
          </a:p>
          <a:p>
            <a:pPr algn="l"/>
            <a:r>
              <a:rPr lang="fr-CA" sz="1800" dirty="0" smtClean="0">
                <a:solidFill>
                  <a:srgbClr val="FF0000"/>
                </a:solidFill>
              </a:rPr>
              <a:t>Que se passe-t-il avec sa queue=</a:t>
            </a:r>
            <a:r>
              <a:rPr lang="fr-CA" sz="1800" dirty="0" smtClean="0">
                <a:solidFill>
                  <a:srgbClr val="00B0F0"/>
                </a:solidFill>
              </a:rPr>
              <a:t>elle dégel</a:t>
            </a:r>
            <a:endParaRPr lang="fr-CA" sz="1800" dirty="0">
              <a:solidFill>
                <a:srgbClr val="00B0F0"/>
              </a:solidFill>
            </a:endParaRPr>
          </a:p>
        </p:txBody>
      </p:sp>
      <p:pic>
        <p:nvPicPr>
          <p:cNvPr id="1028" name="Picture 4" descr="Résultats de recherche d'images pour « comète de halley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627784" cy="1821931"/>
          </a:xfrm>
          <a:prstGeom prst="rect">
            <a:avLst/>
          </a:prstGeom>
          <a:noFill/>
        </p:spPr>
      </p:pic>
      <p:pic>
        <p:nvPicPr>
          <p:cNvPr id="1030" name="Picture 6" descr="Résultats de recherche d'images pour « halley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9824" y="3068960"/>
            <a:ext cx="1584176" cy="1918613"/>
          </a:xfrm>
          <a:prstGeom prst="rect">
            <a:avLst/>
          </a:prstGeom>
          <a:noFill/>
        </p:spPr>
      </p:pic>
      <p:pic>
        <p:nvPicPr>
          <p:cNvPr id="1032" name="Picture 8" descr="Résultats de recherche d'images pour « comète trajectoire »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81525"/>
            <a:ext cx="38100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2019-09-26T17:25:21Z</dcterms:created>
  <dcterms:modified xsi:type="dcterms:W3CDTF">2019-11-25T16:56:40Z</dcterms:modified>
</cp:coreProperties>
</file>