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FEF9-C87C-463E-A0FD-60C54683BDBC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2CA2-1416-4C6A-803D-6129EAD20D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FEF9-C87C-463E-A0FD-60C54683BDBC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2CA2-1416-4C6A-803D-6129EAD20D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FEF9-C87C-463E-A0FD-60C54683BDBC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2CA2-1416-4C6A-803D-6129EAD20D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FEF9-C87C-463E-A0FD-60C54683BDBC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2CA2-1416-4C6A-803D-6129EAD20D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FEF9-C87C-463E-A0FD-60C54683BDBC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2CA2-1416-4C6A-803D-6129EAD20D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FEF9-C87C-463E-A0FD-60C54683BDBC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2CA2-1416-4C6A-803D-6129EAD20D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FEF9-C87C-463E-A0FD-60C54683BDBC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2CA2-1416-4C6A-803D-6129EAD20D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FEF9-C87C-463E-A0FD-60C54683BDBC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2CA2-1416-4C6A-803D-6129EAD20D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FEF9-C87C-463E-A0FD-60C54683BDBC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2CA2-1416-4C6A-803D-6129EAD20D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FEF9-C87C-463E-A0FD-60C54683BDBC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2CA2-1416-4C6A-803D-6129EAD20D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3FEF9-C87C-463E-A0FD-60C54683BDBC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2CA2-1416-4C6A-803D-6129EAD20DC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3FEF9-C87C-463E-A0FD-60C54683BDBC}" type="datetimeFigureOut">
              <a:rPr lang="fr-CA" smtClean="0"/>
              <a:t>2019-11-18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B2CA2-1416-4C6A-803D-6129EAD20DC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n.com/es-es/noticias/fotos/la-tripulaci%C3%B3n-del-rainbow-warrior-el-barco-emblema-de-greenpeace/ss-AAEE4Td" TargetMode="External"/><Relationship Id="rId2" Type="http://schemas.openxmlformats.org/officeDocument/2006/relationships/hyperlink" Target="https://www.google.ca/imgres?imgurl=https%3A%2F%2Fstatic.vesselfinder.net%2Fship-photo%2F9575383-244163000-35dcc01760c8e92fbb760cebc36a0c86%2F1&amp;imgrefurl=https%3A%2F%2Fwww.vesselfinder.com%2Ffr%2Fvessels%2FRAINBOW-WARRIOR-IMO-9575383-MMSI-244163000&amp;docid=VmNiGg3egw-7qM&amp;tbnid=hnxdpdWnbzpgRM%3A&amp;vet=10ahUKEwi-voLd9vPlAhWMtVkKHeOHDHoQMwhJKAQwBA..i&amp;w=768&amp;h=489&amp;safe=strict&amp;bih=693&amp;biw=704&amp;q=rainbow%20warrior&amp;ved=0ahUKEwi-voLd9vPlAhWMtVkKHeOHDHoQMwhJKAQwBA&amp;iact=mrc&amp;uact=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237312"/>
          </a:xfrm>
        </p:spPr>
        <p:txBody>
          <a:bodyPr/>
          <a:lstStyle/>
          <a:p>
            <a:r>
              <a:rPr lang="fr-CA" b="1" dirty="0" smtClean="0">
                <a:solidFill>
                  <a:srgbClr val="FF0000"/>
                </a:solidFill>
              </a:rPr>
              <a:t>Plasticage du </a:t>
            </a:r>
            <a:r>
              <a:rPr lang="fr-CA" b="1" dirty="0" err="1" smtClean="0">
                <a:solidFill>
                  <a:srgbClr val="FF0000"/>
                </a:solidFill>
              </a:rPr>
              <a:t>rainbow</a:t>
            </a:r>
            <a:r>
              <a:rPr lang="fr-CA" b="1" dirty="0" smtClean="0">
                <a:solidFill>
                  <a:srgbClr val="FF0000"/>
                </a:solidFill>
              </a:rPr>
              <a:t> </a:t>
            </a:r>
            <a:r>
              <a:rPr lang="fr-CA" b="1" dirty="0" err="1" smtClean="0">
                <a:solidFill>
                  <a:srgbClr val="FF0000"/>
                </a:solidFill>
              </a:rPr>
              <a:t>Warrior</a:t>
            </a:r>
            <a:r>
              <a:rPr lang="fr-CA" b="1" dirty="0" smtClean="0">
                <a:solidFill>
                  <a:srgbClr val="FF0000"/>
                </a:solidFill>
              </a:rPr>
              <a:t> par </a:t>
            </a:r>
            <a:r>
              <a:rPr lang="fr-CA" b="1" dirty="0" err="1">
                <a:solidFill>
                  <a:srgbClr val="FF0000"/>
                </a:solidFill>
              </a:rPr>
              <a:t>L</a:t>
            </a:r>
            <a:r>
              <a:rPr lang="fr-CA" b="1" dirty="0" err="1" smtClean="0">
                <a:solidFill>
                  <a:srgbClr val="FF0000"/>
                </a:solidFill>
              </a:rPr>
              <a:t>auric</a:t>
            </a:r>
            <a:r>
              <a:rPr lang="fr-CA" b="1" dirty="0" smtClean="0">
                <a:solidFill>
                  <a:srgbClr val="FF0000"/>
                </a:solidFill>
              </a:rPr>
              <a:t> </a:t>
            </a:r>
            <a:r>
              <a:rPr lang="fr-CA" b="1" dirty="0" err="1" smtClean="0">
                <a:solidFill>
                  <a:srgbClr val="FF0000"/>
                </a:solidFill>
              </a:rPr>
              <a:t>brousseau</a:t>
            </a:r>
            <a:endParaRPr lang="fr-CA" b="1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endParaRPr lang="fr-CA" b="0" dirty="0" smtClean="0">
              <a:solidFill>
                <a:srgbClr val="000000"/>
              </a:solidFill>
              <a:hlinkClick r:id="rId2"/>
            </a:endParaRPr>
          </a:p>
          <a:p>
            <a:endParaRPr lang="fr-CA" dirty="0"/>
          </a:p>
        </p:txBody>
      </p:sp>
      <p:sp>
        <p:nvSpPr>
          <p:cNvPr id="11266" name="AutoShape 2" descr="Résultats de recherche d'images pour « rainbow warrior »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11268" name="Picture 4" descr="Image associé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1556792"/>
            <a:ext cx="5734050" cy="381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fr-CA" dirty="0" smtClean="0"/>
              <a:t>Ou</a:t>
            </a:r>
            <a:r>
              <a:rPr lang="fr-CA" smtClean="0"/>
              <a:t>: Nouvelle-Zélande </a:t>
            </a:r>
            <a:endParaRPr lang="fr-CA" dirty="0" smtClean="0"/>
          </a:p>
          <a:p>
            <a:r>
              <a:rPr lang="fr-CA" dirty="0" smtClean="0"/>
              <a:t>Quand:10 juillet 1985</a:t>
            </a:r>
          </a:p>
          <a:p>
            <a:r>
              <a:rPr lang="fr-CA" dirty="0" smtClean="0"/>
              <a:t>Quoi: explosion du bateau</a:t>
            </a:r>
          </a:p>
          <a:p>
            <a:r>
              <a:rPr lang="fr-CA" dirty="0" smtClean="0"/>
              <a:t>Pourquoi: il a été chercher sa caméra </a:t>
            </a:r>
          </a:p>
          <a:p>
            <a:r>
              <a:rPr lang="fr-CA" dirty="0" smtClean="0"/>
              <a:t>Pays: France il voulaient tester des arme</a:t>
            </a:r>
          </a:p>
          <a:p>
            <a:pPr>
              <a:buNone/>
            </a:pPr>
            <a:r>
              <a:rPr lang="fr-CA" dirty="0"/>
              <a:t> </a:t>
            </a:r>
            <a:r>
              <a:rPr lang="fr-CA" dirty="0" smtClean="0"/>
              <a:t>   Greenpeace voulait s’y interposer</a:t>
            </a:r>
          </a:p>
          <a:p>
            <a:pPr>
              <a:buNone/>
            </a:pPr>
            <a:r>
              <a:rPr lang="fr-CA" dirty="0"/>
              <a:t> </a:t>
            </a:r>
            <a:r>
              <a:rPr lang="fr-CA" dirty="0" smtClean="0"/>
              <a:t>premier ministre: François Mitterrand</a:t>
            </a:r>
            <a:endParaRPr lang="fr-CA" dirty="0"/>
          </a:p>
          <a:p>
            <a:pPr>
              <a:buNone/>
            </a:pPr>
            <a:r>
              <a:rPr lang="fr-CA" dirty="0" smtClean="0"/>
              <a:t>Premier ministre 2:  Laurent Fabius</a:t>
            </a:r>
          </a:p>
          <a:p>
            <a:pPr>
              <a:buNone/>
            </a:pPr>
            <a:r>
              <a:rPr lang="fr-CA" dirty="0" smtClean="0"/>
              <a:t>Enquête: démission de </a:t>
            </a:r>
            <a:r>
              <a:rPr lang="fr-CA" dirty="0"/>
              <a:t>L</a:t>
            </a:r>
            <a:r>
              <a:rPr lang="fr-CA" dirty="0" smtClean="0"/>
              <a:t>aurent Fabius les service les secret voulaient saborder la navire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65</Words>
  <Application>Microsoft Office PowerPoint</Application>
  <PresentationFormat>Affichage à l'écran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3</cp:revision>
  <dcterms:created xsi:type="dcterms:W3CDTF">2019-11-18T13:53:11Z</dcterms:created>
  <dcterms:modified xsi:type="dcterms:W3CDTF">2019-11-18T14:22:56Z</dcterms:modified>
</cp:coreProperties>
</file>