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3D065-415F-40B8-B2E0-FA1F36F59A21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18E4-E684-41B0-BE55-C99F30D8DC7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ved=2ahUKEwiSqdDAhefkAhUZITQIHTpHB7sQjRx6BAgBEAQ&amp;url=https%3A%2F%2Fwww.lexpress.fr%2Fdiaporama%2Fdiapo-photo%2Ftendances%2Fvoyage%2Fen-images-dix-destinations-pour-voir-des-aurores-boreales_1310378.html&amp;psig=AOvVaw382203rxG6GbK_rZN7RwXw&amp;ust=156933144951505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ved=2ahUKEwjgy8XIg-fkAhVWpZ4KHetrC60QjRx6BAgBEAQ&amp;url=http%3A%2F%2Fwww.fete-ecoles.fr%2Fle-petit-journal%2Fitem%2F596-c-est-quoi-une-etoile-filante.html&amp;psig=AOvVaw2lzQ23gngBisNZb0Rro7ss&amp;ust=156933092319964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Phénomènes observables la nuit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fr-CA" dirty="0" smtClean="0"/>
              <a:t>Fait par </a:t>
            </a:r>
            <a:r>
              <a:rPr lang="fr-CA" dirty="0" err="1"/>
              <a:t>L</a:t>
            </a:r>
            <a:r>
              <a:rPr lang="fr-CA" dirty="0" err="1" smtClean="0"/>
              <a:t>auric</a:t>
            </a:r>
            <a:r>
              <a:rPr lang="fr-CA" dirty="0" smtClean="0"/>
              <a:t> </a:t>
            </a:r>
            <a:r>
              <a:rPr lang="fr-CA" dirty="0" err="1"/>
              <a:t>B</a:t>
            </a:r>
            <a:r>
              <a:rPr lang="fr-CA" dirty="0" err="1" smtClean="0"/>
              <a:t>rousseau</a:t>
            </a:r>
            <a:endParaRPr lang="fr-CA" dirty="0" smtClean="0"/>
          </a:p>
          <a:p>
            <a:pPr algn="ctr"/>
            <a:r>
              <a:rPr lang="fr-CA" dirty="0" smtClean="0"/>
              <a:t>Pour Daniel Blais</a:t>
            </a:r>
          </a:p>
          <a:p>
            <a:pPr algn="ctr"/>
            <a:r>
              <a:rPr lang="fr-CA" dirty="0" smtClean="0"/>
              <a:t>2019-09-23 </a:t>
            </a:r>
          </a:p>
          <a:p>
            <a:pPr algn="ctr"/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39"/>
            <a:ext cx="7774632" cy="1080121"/>
          </a:xfrm>
        </p:spPr>
        <p:txBody>
          <a:bodyPr/>
          <a:lstStyle/>
          <a:p>
            <a:r>
              <a:rPr lang="fr-CA" dirty="0" err="1" smtClean="0"/>
              <a:t>phénoméne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3314" name="Picture 2" descr="Résultats de recherche d'images pour « oroboreal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92056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4" descr="Résultats de recherche d'images pour « étoile filante »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04864"/>
            <a:ext cx="9144000" cy="485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13" y="0"/>
            <a:ext cx="91238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Phénomènes observables la nuit</vt:lpstr>
      <vt:lpstr>phénoméne</vt:lpstr>
      <vt:lpstr>Diapositive 3</vt:lpstr>
      <vt:lpstr>Diapositive 4</vt:lpstr>
      <vt:lpstr>Diapositive 5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5</cp:revision>
  <dcterms:created xsi:type="dcterms:W3CDTF">2019-09-23T13:01:45Z</dcterms:created>
  <dcterms:modified xsi:type="dcterms:W3CDTF">2019-09-23T13:39:24Z</dcterms:modified>
</cp:coreProperties>
</file>