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F34F-2B10-4BCF-A924-76F8FE3FE334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2BC1-D686-4CF1-A032-7025BE5F725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F34F-2B10-4BCF-A924-76F8FE3FE334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2BC1-D686-4CF1-A032-7025BE5F725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F34F-2B10-4BCF-A924-76F8FE3FE334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2BC1-D686-4CF1-A032-7025BE5F725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F34F-2B10-4BCF-A924-76F8FE3FE334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2BC1-D686-4CF1-A032-7025BE5F725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F34F-2B10-4BCF-A924-76F8FE3FE334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2BC1-D686-4CF1-A032-7025BE5F725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F34F-2B10-4BCF-A924-76F8FE3FE334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2BC1-D686-4CF1-A032-7025BE5F725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F34F-2B10-4BCF-A924-76F8FE3FE334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2BC1-D686-4CF1-A032-7025BE5F725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F34F-2B10-4BCF-A924-76F8FE3FE334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2BC1-D686-4CF1-A032-7025BE5F725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F34F-2B10-4BCF-A924-76F8FE3FE334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2BC1-D686-4CF1-A032-7025BE5F725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F34F-2B10-4BCF-A924-76F8FE3FE334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2BC1-D686-4CF1-A032-7025BE5F725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F34F-2B10-4BCF-A924-76F8FE3FE334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42BC1-D686-4CF1-A032-7025BE5F725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9F34F-2B10-4BCF-A924-76F8FE3FE334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42BC1-D686-4CF1-A032-7025BE5F7252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699792" y="692696"/>
            <a:ext cx="4536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dirty="0" smtClean="0"/>
              <a:t>Projet c </a:t>
            </a:r>
          </a:p>
          <a:p>
            <a:pPr algn="ctr"/>
            <a:r>
              <a:rPr lang="fr-CA" sz="3200" dirty="0" err="1" smtClean="0"/>
              <a:t>Little</a:t>
            </a:r>
            <a:r>
              <a:rPr lang="fr-CA" sz="3200" dirty="0" smtClean="0"/>
              <a:t> </a:t>
            </a:r>
            <a:r>
              <a:rPr lang="fr-CA" sz="3200" dirty="0" err="1" smtClean="0"/>
              <a:t>fighter</a:t>
            </a:r>
            <a:endParaRPr lang="fr-CA" sz="3200" dirty="0" smtClean="0"/>
          </a:p>
          <a:p>
            <a:r>
              <a:rPr lang="fr-CA" sz="3200" dirty="0" smtClean="0"/>
              <a:t>Fait par </a:t>
            </a:r>
            <a:r>
              <a:rPr lang="fr-CA" sz="3200" dirty="0" err="1" smtClean="0"/>
              <a:t>Lauric</a:t>
            </a:r>
            <a:r>
              <a:rPr lang="fr-CA" sz="3200" dirty="0" smtClean="0"/>
              <a:t> </a:t>
            </a:r>
            <a:r>
              <a:rPr lang="fr-CA" sz="3200" dirty="0" err="1" smtClean="0"/>
              <a:t>brousseau</a:t>
            </a:r>
            <a:endParaRPr lang="fr-CA" sz="32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Quelle en fut la conséquence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Mort d’un photographe </a:t>
            </a:r>
            <a:endParaRPr lang="fr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Ou ca se produit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Nouvelle-Zèlande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solidFill>
                  <a:srgbClr val="FF0000"/>
                </a:solidFill>
              </a:rPr>
              <a:t>T</a:t>
            </a:r>
            <a:r>
              <a:rPr lang="en-US" dirty="0" err="1" smtClean="0">
                <a:solidFill>
                  <a:srgbClr val="FF0000"/>
                </a:solidFill>
              </a:rPr>
              <a:t>rouve</a:t>
            </a:r>
            <a:r>
              <a:rPr lang="en-US" dirty="0" smtClean="0">
                <a:solidFill>
                  <a:srgbClr val="FF0000"/>
                </a:solidFill>
              </a:rPr>
              <a:t> la </a:t>
            </a:r>
            <a:r>
              <a:rPr lang="en-US" dirty="0" err="1" smtClean="0">
                <a:solidFill>
                  <a:srgbClr val="FF0000"/>
                </a:solidFill>
              </a:rPr>
              <a:t>frase</a:t>
            </a:r>
            <a:r>
              <a:rPr lang="en-US" dirty="0" smtClean="0">
                <a:solidFill>
                  <a:srgbClr val="FF0000"/>
                </a:solidFill>
              </a:rPr>
              <a:t> en </a:t>
            </a:r>
            <a:r>
              <a:rPr lang="en-US" dirty="0" err="1" smtClean="0">
                <a:solidFill>
                  <a:srgbClr val="FF0000"/>
                </a:solidFill>
              </a:rPr>
              <a:t>anglais</a:t>
            </a:r>
            <a:r>
              <a:rPr lang="en-US" dirty="0" smtClean="0">
                <a:solidFill>
                  <a:srgbClr val="FF0000"/>
                </a:solidFill>
              </a:rPr>
              <a:t> qui </a:t>
            </a:r>
            <a:r>
              <a:rPr lang="en-US" dirty="0" err="1" smtClean="0">
                <a:solidFill>
                  <a:srgbClr val="FF0000"/>
                </a:solidFill>
              </a:rPr>
              <a:t>dit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que</a:t>
            </a:r>
            <a:r>
              <a:rPr lang="en-US" dirty="0" smtClean="0">
                <a:solidFill>
                  <a:srgbClr val="FF0000"/>
                </a:solidFill>
              </a:rPr>
              <a:t> ca </a:t>
            </a:r>
            <a:r>
              <a:rPr lang="en-US" dirty="0" err="1" smtClean="0">
                <a:solidFill>
                  <a:srgbClr val="FF0000"/>
                </a:solidFill>
              </a:rPr>
              <a:t>devrait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AND YOU WERE ALWAYS ALONE OUT ON THE SEA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Trouve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deux</a:t>
            </a:r>
            <a:r>
              <a:rPr lang="en-US" dirty="0" smtClean="0">
                <a:solidFill>
                  <a:srgbClr val="FF0000"/>
                </a:solidFill>
              </a:rPr>
              <a:t> phrase en </a:t>
            </a:r>
            <a:r>
              <a:rPr lang="en-US" dirty="0" err="1" smtClean="0">
                <a:solidFill>
                  <a:srgbClr val="FF0000"/>
                </a:solidFill>
              </a:rPr>
              <a:t>anglais</a:t>
            </a:r>
            <a:r>
              <a:rPr lang="en-US" dirty="0" smtClean="0">
                <a:solidFill>
                  <a:srgbClr val="FF0000"/>
                </a:solidFill>
              </a:rPr>
              <a:t> qui </a:t>
            </a:r>
            <a:r>
              <a:rPr lang="en-US" dirty="0" err="1" smtClean="0">
                <a:solidFill>
                  <a:srgbClr val="FF0000"/>
                </a:solidFill>
              </a:rPr>
              <a:t>ditque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étais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pacifique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WITHOUT A WEAPON IN YOUR HAND YOU CAME TO FIGHT A WAR 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Qui </a:t>
            </a:r>
            <a:r>
              <a:rPr lang="en-US" dirty="0" err="1" smtClean="0">
                <a:solidFill>
                  <a:srgbClr val="FF0000"/>
                </a:solidFill>
              </a:rPr>
              <a:t>chante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cet</a:t>
            </a:r>
            <a:r>
              <a:rPr lang="en-US" dirty="0" smtClean="0">
                <a:solidFill>
                  <a:srgbClr val="FF0000"/>
                </a:solidFill>
              </a:rPr>
              <a:t> chanson la: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White Lion - Little Fighter Lyrics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Donne- mois le nom du bateau qui inspiré cet </a:t>
            </a:r>
            <a:r>
              <a:rPr lang="fr-CA" dirty="0" err="1" smtClean="0">
                <a:solidFill>
                  <a:srgbClr val="FF0000"/>
                </a:solidFill>
              </a:rPr>
              <a:t>chansont</a:t>
            </a:r>
            <a:r>
              <a:rPr lang="fr-CA" dirty="0" smtClean="0">
                <a:solidFill>
                  <a:srgbClr val="FF0000"/>
                </a:solidFill>
              </a:rPr>
              <a:t>:</a:t>
            </a:r>
            <a:br>
              <a:rPr lang="fr-CA" dirty="0" smtClean="0">
                <a:solidFill>
                  <a:srgbClr val="FF0000"/>
                </a:solidFill>
              </a:rPr>
            </a:br>
            <a:r>
              <a:rPr lang="fr-CA" dirty="0" smtClean="0">
                <a:solidFill>
                  <a:srgbClr val="FF0000"/>
                </a:solidFill>
              </a:rPr>
              <a:t/>
            </a:r>
            <a:br>
              <a:rPr lang="fr-CA" dirty="0" smtClean="0">
                <a:solidFill>
                  <a:srgbClr val="FF0000"/>
                </a:solidFill>
              </a:rPr>
            </a:br>
            <a:r>
              <a:rPr lang="fr-CA" dirty="0" err="1" smtClean="0"/>
              <a:t>Rainbow</a:t>
            </a:r>
            <a:r>
              <a:rPr lang="fr-CA" dirty="0" smtClean="0"/>
              <a:t> </a:t>
            </a:r>
            <a:r>
              <a:rPr lang="fr-CA" dirty="0" err="1" smtClean="0"/>
              <a:t>waririor</a:t>
            </a: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>
            <a:normAutofit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Pour qui travaillaient-ils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err="1" smtClean="0"/>
              <a:t>greenpeac</a:t>
            </a: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Qu’a-t-il arriver dans la nuit du 10 juillet 1985</a:t>
            </a:r>
            <a:br>
              <a:rPr lang="fr-CA" dirty="0" smtClean="0">
                <a:solidFill>
                  <a:srgbClr val="FF0000"/>
                </a:solidFill>
              </a:rPr>
            </a:br>
            <a:r>
              <a:rPr lang="fr-CA" dirty="0">
                <a:solidFill>
                  <a:srgbClr val="FF0000"/>
                </a:solidFill>
              </a:rPr>
              <a:t/>
            </a:r>
            <a:br>
              <a:rPr lang="fr-CA" dirty="0">
                <a:solidFill>
                  <a:srgbClr val="FF0000"/>
                </a:solidFill>
              </a:rPr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err="1" smtClean="0"/>
              <a:t>exploseion</a:t>
            </a:r>
            <a:r>
              <a:rPr lang="fr-CA" dirty="0" smtClean="0"/>
              <a:t> du bateau</a:t>
            </a:r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0000"/>
                </a:solidFill>
              </a:rPr>
              <a:t>Qui a fait cela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Agent service secret français   </a:t>
            </a:r>
            <a:endParaRPr lang="fr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0000"/>
                </a:solidFill>
              </a:rPr>
              <a:t>Pour qui travaillaient-ils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François Mitterrand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75</Words>
  <Application>Microsoft Office PowerPoint</Application>
  <PresentationFormat>Affichage à l'écran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 Trouve la frase en anglais qui dit que ca devrait:   AND YOU WERE ALWAYS ALONE OUT ON THE SEA</vt:lpstr>
      <vt:lpstr>Trouve deux phrase en anglais qui ditque tu étais pacifique:   WITHOUT A WEAPON IN YOUR HAND YOU CAME TO FIGHT A WAR </vt:lpstr>
      <vt:lpstr> Qui chante cet chanson la:   White Lion - Little Fighter Lyrics</vt:lpstr>
      <vt:lpstr>Donne- mois le nom du bateau qui inspiré cet chansont:  Rainbow waririor </vt:lpstr>
      <vt:lpstr>Pour qui travaillaient-ils   greenpeac</vt:lpstr>
      <vt:lpstr>Qu’a-t-il arriver dans la nuit du 10 juillet 1985   exploseion du bateau</vt:lpstr>
      <vt:lpstr>Qui a fait cela</vt:lpstr>
      <vt:lpstr>Pour qui travaillaient-ils</vt:lpstr>
      <vt:lpstr>Quelle en fut la conséquence</vt:lpstr>
      <vt:lpstr>Ou ca se produit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3</cp:revision>
  <dcterms:created xsi:type="dcterms:W3CDTF">2019-11-29T13:55:46Z</dcterms:created>
  <dcterms:modified xsi:type="dcterms:W3CDTF">2019-11-29T14:35:35Z</dcterms:modified>
</cp:coreProperties>
</file>