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F4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1866-5F44-4B1E-8A65-F66A07DB69AC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713D-4C20-4CD0-9416-332483733C8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1866-5F44-4B1E-8A65-F66A07DB69AC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713D-4C20-4CD0-9416-332483733C8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1866-5F44-4B1E-8A65-F66A07DB69AC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713D-4C20-4CD0-9416-332483733C8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1866-5F44-4B1E-8A65-F66A07DB69AC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713D-4C20-4CD0-9416-332483733C8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1866-5F44-4B1E-8A65-F66A07DB69AC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713D-4C20-4CD0-9416-332483733C8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1866-5F44-4B1E-8A65-F66A07DB69AC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713D-4C20-4CD0-9416-332483733C8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1866-5F44-4B1E-8A65-F66A07DB69AC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713D-4C20-4CD0-9416-332483733C8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1866-5F44-4B1E-8A65-F66A07DB69AC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713D-4C20-4CD0-9416-332483733C8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1866-5F44-4B1E-8A65-F66A07DB69AC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713D-4C20-4CD0-9416-332483733C8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1866-5F44-4B1E-8A65-F66A07DB69AC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713D-4C20-4CD0-9416-332483733C8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1866-5F44-4B1E-8A65-F66A07DB69AC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713D-4C20-4CD0-9416-332483733C8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A1866-5F44-4B1E-8A65-F66A07DB69AC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713D-4C20-4CD0-9416-332483733C8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ved=2ahUKEwi836Cu09XkAhWCl-AKHeDYB80QjRx6BAgBEAQ&amp;url=https%3A%2F%2Fhah.life%2Fvideo%2FyAhJe0cqT6pM%2F-%2F2018%2520L5P%2520DURAMAX%2520%257C%252012%2F%2522%2520LIFT%2520%257C%252026x14%2520RBP%2520Forged%2520%257C%252040%2F%2522%2520Fury%2520Offroad%2520%257C&amp;psig=AOvVaw2NDn4NjcgAhrgbNwFxjaJk&amp;ust=156873391044320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69360"/>
          </a:xfrm>
        </p:spPr>
        <p:txBody>
          <a:bodyPr/>
          <a:lstStyle/>
          <a:p>
            <a:r>
              <a:rPr lang="fr-CA" sz="6600" dirty="0" smtClean="0"/>
              <a:t>Bolide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sz="3200" dirty="0" smtClean="0"/>
              <a:t>info2</a:t>
            </a:r>
            <a:br>
              <a:rPr lang="fr-CA" sz="3200" dirty="0" smtClean="0"/>
            </a:br>
            <a:r>
              <a:rPr lang="fr-CA" sz="3200" dirty="0" smtClean="0"/>
              <a:t>présenter a Daniel </a:t>
            </a:r>
            <a:r>
              <a:rPr lang="fr-CA" sz="3200" dirty="0" err="1" smtClean="0"/>
              <a:t>blais</a:t>
            </a:r>
            <a:r>
              <a:rPr lang="fr-CA" sz="3200" dirty="0" smtClean="0"/>
              <a:t/>
            </a:r>
            <a:br>
              <a:rPr lang="fr-CA" sz="3200" dirty="0" smtClean="0"/>
            </a:br>
            <a:r>
              <a:rPr lang="fr-CA" sz="3200" dirty="0" smtClean="0"/>
              <a:t>fait par </a:t>
            </a:r>
            <a:r>
              <a:rPr lang="fr-CA" sz="3200" dirty="0" err="1" smtClean="0"/>
              <a:t>lauric</a:t>
            </a:r>
            <a:r>
              <a:rPr lang="fr-CA" sz="3200" dirty="0" smtClean="0"/>
              <a:t> </a:t>
            </a:r>
            <a:r>
              <a:rPr lang="fr-CA" sz="3200" dirty="0" err="1" smtClean="0"/>
              <a:t>brousseau</a:t>
            </a:r>
            <a:r>
              <a:rPr lang="fr-CA" sz="3200" dirty="0" smtClean="0"/>
              <a:t/>
            </a:r>
            <a:br>
              <a:rPr lang="fr-CA" sz="3200" dirty="0" smtClean="0"/>
            </a:br>
            <a:r>
              <a:rPr lang="fr-CA" sz="3200" dirty="0" smtClean="0"/>
              <a:t>msi2</a:t>
            </a:r>
            <a:br>
              <a:rPr lang="fr-CA" sz="3200" dirty="0" smtClean="0"/>
            </a:br>
            <a:r>
              <a:rPr lang="fr-CA" sz="3200" dirty="0" smtClean="0"/>
              <a:t>2019-09-16</a:t>
            </a:r>
            <a:br>
              <a:rPr lang="fr-CA" sz="3200" dirty="0" smtClean="0"/>
            </a:br>
            <a:r>
              <a:rPr lang="fr-CA" sz="3200" dirty="0"/>
              <a:t/>
            </a:r>
            <a:br>
              <a:rPr lang="fr-CA" sz="3200" dirty="0"/>
            </a:br>
            <a:r>
              <a:rPr lang="fr-CA" sz="3200" dirty="0" smtClean="0"/>
              <a:t/>
            </a:r>
            <a:br>
              <a:rPr lang="fr-CA" sz="3200" dirty="0" smtClean="0"/>
            </a:br>
            <a:r>
              <a:rPr lang="fr-CA" sz="3200" dirty="0"/>
              <a:t/>
            </a:r>
            <a:br>
              <a:rPr lang="fr-CA" sz="3200" dirty="0"/>
            </a:br>
            <a:r>
              <a:rPr lang="fr-CA" sz="3200" dirty="0" smtClean="0"/>
              <a:t/>
            </a:r>
            <a:br>
              <a:rPr lang="fr-CA" sz="3200" dirty="0" smtClean="0"/>
            </a:br>
            <a:endParaRPr lang="fr-CA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02624" cy="1584175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solidFill>
                  <a:srgbClr val="FF0000"/>
                </a:solidFill>
              </a:rPr>
              <a:t> </a:t>
            </a:r>
            <a:endParaRPr lang="fr-CA" sz="72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Résultats de recherche d'images pour « duramax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5724128" y="4365104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4" name="Rectangle 73"/>
          <p:cNvSpPr/>
          <p:nvPr/>
        </p:nvSpPr>
        <p:spPr>
          <a:xfrm rot="1486341">
            <a:off x="5189847" y="4142693"/>
            <a:ext cx="1220772" cy="123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02624" cy="1584175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solidFill>
                  <a:srgbClr val="FF0000"/>
                </a:solidFill>
              </a:rPr>
              <a:t> </a:t>
            </a:r>
            <a:endParaRPr lang="fr-CA" sz="72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Organigramme : Connecteur 8"/>
          <p:cNvSpPr/>
          <p:nvPr/>
        </p:nvSpPr>
        <p:spPr>
          <a:xfrm>
            <a:off x="2987824" y="3933056"/>
            <a:ext cx="1440160" cy="144016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4788024" y="2060848"/>
            <a:ext cx="1296144" cy="7200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Parallélogramme 10"/>
          <p:cNvSpPr/>
          <p:nvPr/>
        </p:nvSpPr>
        <p:spPr>
          <a:xfrm rot="1192571">
            <a:off x="4448359" y="2138766"/>
            <a:ext cx="1008112" cy="720080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4572000" y="2780928"/>
            <a:ext cx="2088232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3131840" y="2708920"/>
            <a:ext cx="1440160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1187624" y="3356992"/>
            <a:ext cx="1944216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1259632" y="2852936"/>
            <a:ext cx="1224136" cy="504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1259632" y="2708920"/>
            <a:ext cx="1872208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25"/>
          <p:cNvSpPr/>
          <p:nvPr/>
        </p:nvSpPr>
        <p:spPr>
          <a:xfrm>
            <a:off x="2483768" y="2852936"/>
            <a:ext cx="576064" cy="72008"/>
          </a:xfrm>
          <a:prstGeom prst="rect">
            <a:avLst/>
          </a:prstGeom>
          <a:solidFill>
            <a:srgbClr val="2BF41C"/>
          </a:solidFill>
          <a:ln>
            <a:solidFill>
              <a:srgbClr val="2BF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>
            <a:off x="2483768" y="3212976"/>
            <a:ext cx="576064" cy="144016"/>
          </a:xfrm>
          <a:prstGeom prst="rect">
            <a:avLst/>
          </a:prstGeom>
          <a:solidFill>
            <a:srgbClr val="2BF41C"/>
          </a:solidFill>
          <a:ln>
            <a:solidFill>
              <a:srgbClr val="2BF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/>
          <p:cNvSpPr/>
          <p:nvPr/>
        </p:nvSpPr>
        <p:spPr>
          <a:xfrm>
            <a:off x="5580112" y="2780928"/>
            <a:ext cx="792088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à coins arrondis 29"/>
          <p:cNvSpPr/>
          <p:nvPr/>
        </p:nvSpPr>
        <p:spPr>
          <a:xfrm>
            <a:off x="5220072" y="3140968"/>
            <a:ext cx="288032" cy="7200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6084168" y="3140968"/>
            <a:ext cx="288032" cy="7200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Rectangle 32"/>
          <p:cNvSpPr/>
          <p:nvPr/>
        </p:nvSpPr>
        <p:spPr>
          <a:xfrm>
            <a:off x="1259632" y="2924944"/>
            <a:ext cx="1224136" cy="720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Rectangle 33"/>
          <p:cNvSpPr/>
          <p:nvPr/>
        </p:nvSpPr>
        <p:spPr>
          <a:xfrm>
            <a:off x="1259632" y="3140968"/>
            <a:ext cx="1224136" cy="720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Rectangle 34"/>
          <p:cNvSpPr/>
          <p:nvPr/>
        </p:nvSpPr>
        <p:spPr>
          <a:xfrm>
            <a:off x="1259632" y="3356992"/>
            <a:ext cx="1224136" cy="720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Rectangle 36"/>
          <p:cNvSpPr/>
          <p:nvPr/>
        </p:nvSpPr>
        <p:spPr>
          <a:xfrm>
            <a:off x="2483768" y="2924944"/>
            <a:ext cx="576064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>
            <a:off x="6732240" y="3645024"/>
            <a:ext cx="1008112" cy="12961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Rectangle à coins arrondis 44"/>
          <p:cNvSpPr/>
          <p:nvPr/>
        </p:nvSpPr>
        <p:spPr>
          <a:xfrm>
            <a:off x="1115616" y="3429000"/>
            <a:ext cx="1944216" cy="86409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Parallélogramme 45"/>
          <p:cNvSpPr/>
          <p:nvPr/>
        </p:nvSpPr>
        <p:spPr>
          <a:xfrm rot="970132">
            <a:off x="3014739" y="3091997"/>
            <a:ext cx="505722" cy="568933"/>
          </a:xfrm>
          <a:prstGeom prst="parallelogram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Rectangle 46"/>
          <p:cNvSpPr/>
          <p:nvPr/>
        </p:nvSpPr>
        <p:spPr>
          <a:xfrm>
            <a:off x="4427984" y="3284984"/>
            <a:ext cx="288032" cy="9361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Organigramme : Connecteur 47"/>
          <p:cNvSpPr/>
          <p:nvPr/>
        </p:nvSpPr>
        <p:spPr>
          <a:xfrm>
            <a:off x="4283968" y="3068960"/>
            <a:ext cx="360040" cy="36004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Rectangle 48"/>
          <p:cNvSpPr/>
          <p:nvPr/>
        </p:nvSpPr>
        <p:spPr>
          <a:xfrm>
            <a:off x="6660232" y="2780928"/>
            <a:ext cx="1080120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Rectangle 49"/>
          <p:cNvSpPr/>
          <p:nvPr/>
        </p:nvSpPr>
        <p:spPr>
          <a:xfrm rot="993629">
            <a:off x="6425395" y="2887710"/>
            <a:ext cx="432048" cy="1292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Rectangle 50"/>
          <p:cNvSpPr/>
          <p:nvPr/>
        </p:nvSpPr>
        <p:spPr>
          <a:xfrm>
            <a:off x="7524328" y="3212976"/>
            <a:ext cx="216024" cy="504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Ellipse 51"/>
          <p:cNvSpPr/>
          <p:nvPr/>
        </p:nvSpPr>
        <p:spPr>
          <a:xfrm>
            <a:off x="7236296" y="2780928"/>
            <a:ext cx="504056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Organigramme : Connecteur 52"/>
          <p:cNvSpPr/>
          <p:nvPr/>
        </p:nvSpPr>
        <p:spPr>
          <a:xfrm>
            <a:off x="7524328" y="3501008"/>
            <a:ext cx="216024" cy="28803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Ellipse 53"/>
          <p:cNvSpPr/>
          <p:nvPr/>
        </p:nvSpPr>
        <p:spPr>
          <a:xfrm rot="1704766">
            <a:off x="6721928" y="2967553"/>
            <a:ext cx="288032" cy="5570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Arrondir un rectangle avec un coin diagonal 54"/>
          <p:cNvSpPr/>
          <p:nvPr/>
        </p:nvSpPr>
        <p:spPr>
          <a:xfrm>
            <a:off x="1331640" y="2492896"/>
            <a:ext cx="3024336" cy="216024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6" name="Organigramme : Connecteur 55"/>
          <p:cNvSpPr/>
          <p:nvPr/>
        </p:nvSpPr>
        <p:spPr>
          <a:xfrm>
            <a:off x="1259632" y="2492896"/>
            <a:ext cx="216024" cy="216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8" name="Parallélogramme 57"/>
          <p:cNvSpPr/>
          <p:nvPr/>
        </p:nvSpPr>
        <p:spPr>
          <a:xfrm>
            <a:off x="2915816" y="2060848"/>
            <a:ext cx="1872208" cy="432048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9" name="Arrondir un rectangle avec un coin diagonal 58"/>
          <p:cNvSpPr/>
          <p:nvPr/>
        </p:nvSpPr>
        <p:spPr>
          <a:xfrm>
            <a:off x="2987824" y="1916832"/>
            <a:ext cx="3096344" cy="144016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0" name="Rectangle 59"/>
          <p:cNvSpPr/>
          <p:nvPr/>
        </p:nvSpPr>
        <p:spPr>
          <a:xfrm rot="1419336">
            <a:off x="4390234" y="1922996"/>
            <a:ext cx="226765" cy="9361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1" name="Rectangle 60"/>
          <p:cNvSpPr/>
          <p:nvPr/>
        </p:nvSpPr>
        <p:spPr>
          <a:xfrm>
            <a:off x="5436096" y="2060848"/>
            <a:ext cx="45719" cy="7920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2" name="Triangle rectangle 61"/>
          <p:cNvSpPr/>
          <p:nvPr/>
        </p:nvSpPr>
        <p:spPr>
          <a:xfrm>
            <a:off x="6084168" y="2060848"/>
            <a:ext cx="432048" cy="72008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3" name="Rectangle 62"/>
          <p:cNvSpPr/>
          <p:nvPr/>
        </p:nvSpPr>
        <p:spPr>
          <a:xfrm rot="3916264" flipV="1">
            <a:off x="5815687" y="2383113"/>
            <a:ext cx="916557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4" name="Rectangle 63"/>
          <p:cNvSpPr/>
          <p:nvPr/>
        </p:nvSpPr>
        <p:spPr>
          <a:xfrm rot="969862">
            <a:off x="2799378" y="2023863"/>
            <a:ext cx="189442" cy="5370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5" name="Organigramme : Connecteur 64"/>
          <p:cNvSpPr/>
          <p:nvPr/>
        </p:nvSpPr>
        <p:spPr>
          <a:xfrm>
            <a:off x="1403648" y="3933056"/>
            <a:ext cx="1368152" cy="136815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6" name="Étoile à 5 branches 65"/>
          <p:cNvSpPr/>
          <p:nvPr/>
        </p:nvSpPr>
        <p:spPr>
          <a:xfrm>
            <a:off x="1835696" y="4365104"/>
            <a:ext cx="576064" cy="576064"/>
          </a:xfrm>
          <a:prstGeom prst="star5">
            <a:avLst/>
          </a:prstGeom>
          <a:solidFill>
            <a:srgbClr val="2BF41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7" name="Étoile à 5 branches 66"/>
          <p:cNvSpPr/>
          <p:nvPr/>
        </p:nvSpPr>
        <p:spPr>
          <a:xfrm>
            <a:off x="3419872" y="4365104"/>
            <a:ext cx="720080" cy="576064"/>
          </a:xfrm>
          <a:prstGeom prst="star5">
            <a:avLst/>
          </a:prstGeom>
          <a:solidFill>
            <a:srgbClr val="2BF41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8" name="Étoile à 5 branches 67"/>
          <p:cNvSpPr/>
          <p:nvPr/>
        </p:nvSpPr>
        <p:spPr>
          <a:xfrm>
            <a:off x="6948264" y="4005064"/>
            <a:ext cx="648072" cy="504056"/>
          </a:xfrm>
          <a:prstGeom prst="star5">
            <a:avLst/>
          </a:prstGeom>
          <a:solidFill>
            <a:srgbClr val="2BF41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9" name="Organigramme : Connecteur 68"/>
          <p:cNvSpPr/>
          <p:nvPr/>
        </p:nvSpPr>
        <p:spPr>
          <a:xfrm>
            <a:off x="5076056" y="3933056"/>
            <a:ext cx="864096" cy="86409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0" name="Étoile à 5 branches 69"/>
          <p:cNvSpPr/>
          <p:nvPr/>
        </p:nvSpPr>
        <p:spPr>
          <a:xfrm>
            <a:off x="5292080" y="4149080"/>
            <a:ext cx="432048" cy="360040"/>
          </a:xfrm>
          <a:prstGeom prst="star5">
            <a:avLst/>
          </a:prstGeom>
          <a:solidFill>
            <a:srgbClr val="2BF41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1" name="Parallélogramme 70"/>
          <p:cNvSpPr/>
          <p:nvPr/>
        </p:nvSpPr>
        <p:spPr>
          <a:xfrm rot="969393">
            <a:off x="2966939" y="3316591"/>
            <a:ext cx="360040" cy="936104"/>
          </a:xfrm>
          <a:prstGeom prst="parallelogram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3" name="Ellipse 72"/>
          <p:cNvSpPr/>
          <p:nvPr/>
        </p:nvSpPr>
        <p:spPr>
          <a:xfrm>
            <a:off x="6156176" y="4221088"/>
            <a:ext cx="28803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</Words>
  <Application>Microsoft Office PowerPoint</Application>
  <PresentationFormat>Affichage à l'écran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Bolide  info2 présenter a Daniel blais fait par lauric brousseau msi2 2019-09-16     </vt:lpstr>
      <vt:lpstr> </vt:lpstr>
      <vt:lpstr> 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7</cp:revision>
  <dcterms:created xsi:type="dcterms:W3CDTF">2019-09-16T15:17:44Z</dcterms:created>
  <dcterms:modified xsi:type="dcterms:W3CDTF">2019-09-16T16:25:09Z</dcterms:modified>
</cp:coreProperties>
</file>