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par; </a:t>
            </a:r>
            <a:r>
              <a:rPr lang="fr-CA" dirty="0" err="1" smtClean="0"/>
              <a:t>william</a:t>
            </a:r>
            <a:r>
              <a:rPr lang="fr-CA" dirty="0" smtClean="0"/>
              <a:t> </a:t>
            </a:r>
            <a:r>
              <a:rPr lang="fr-CA" dirty="0" err="1" smtClean="0"/>
              <a:t>latulippe</a:t>
            </a:r>
            <a:endParaRPr lang="fr-CA" dirty="0" smtClean="0"/>
          </a:p>
          <a:p>
            <a:r>
              <a:rPr lang="fr-CA" dirty="0" smtClean="0"/>
              <a:t>et </a:t>
            </a:r>
            <a:r>
              <a:rPr lang="fr-CA" dirty="0" err="1" smtClean="0"/>
              <a:t>edouard</a:t>
            </a:r>
            <a:r>
              <a:rPr lang="fr-CA" dirty="0" smtClean="0"/>
              <a:t> grenier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123728" y="285293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123728" y="443711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067944" y="285293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en arc 11"/>
          <p:cNvCxnSpPr/>
          <p:nvPr/>
        </p:nvCxnSpPr>
        <p:spPr>
          <a:xfrm flipV="1">
            <a:off x="2123728" y="3212976"/>
            <a:ext cx="1944216" cy="2160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2339752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419872" y="39330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avec flèche 17"/>
          <p:cNvCxnSpPr>
            <a:stCxn id="15" idx="4"/>
          </p:cNvCxnSpPr>
          <p:nvPr/>
        </p:nvCxnSpPr>
        <p:spPr>
          <a:xfrm>
            <a:off x="2483768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0"/>
          </p:cNvCxnSpPr>
          <p:nvPr/>
        </p:nvCxnSpPr>
        <p:spPr>
          <a:xfrm flipV="1">
            <a:off x="3563888" y="35730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771800" y="364502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3059832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915816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203848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2771800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7" name="Connecteur en arc 26"/>
          <p:cNvCxnSpPr/>
          <p:nvPr/>
        </p:nvCxnSpPr>
        <p:spPr>
          <a:xfrm rot="5400000" flipH="1" flipV="1">
            <a:off x="1907704" y="4653136"/>
            <a:ext cx="129614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547664" y="551723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Sediment</a:t>
            </a:r>
            <a:r>
              <a:rPr lang="fr-CA" dirty="0" smtClean="0"/>
              <a:t>         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979712" y="3789040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979712" y="472514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4139952" y="3789040"/>
            <a:ext cx="7920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067944" y="256490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059832" y="249289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987824" y="1916832"/>
            <a:ext cx="115212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899592" y="980728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99592" y="1628800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619672" y="1556792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/>
          <p:nvPr/>
        </p:nvCxnSpPr>
        <p:spPr>
          <a:xfrm>
            <a:off x="1547664" y="1124744"/>
            <a:ext cx="720080" cy="57606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1403648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1763688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1547664" y="1988840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1403648" y="1556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1547664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1835696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1619672" y="14127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1403648" y="134076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1763688" y="1556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5" name="Forme 34"/>
          <p:cNvCxnSpPr>
            <a:endCxn id="16" idx="1"/>
          </p:cNvCxnSpPr>
          <p:nvPr/>
        </p:nvCxnSpPr>
        <p:spPr>
          <a:xfrm>
            <a:off x="2339752" y="1340768"/>
            <a:ext cx="816797" cy="71315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 flipV="1">
            <a:off x="2411760" y="4077072"/>
            <a:ext cx="1872208" cy="28803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241176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277180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313184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3779912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3995936" y="443711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3779912" y="45811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ZoneTexte 43"/>
          <p:cNvSpPr txBox="1"/>
          <p:nvPr/>
        </p:nvSpPr>
        <p:spPr>
          <a:xfrm>
            <a:off x="2195736" y="50131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Verser un peut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187624" y="4221088"/>
            <a:ext cx="12961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187624" y="5157192"/>
            <a:ext cx="23762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2987824" y="4365104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987824" y="3068960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411760" y="2924944"/>
            <a:ext cx="7200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411760" y="2780928"/>
            <a:ext cx="86409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2483768" y="2204864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99792" y="2204864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411760" y="1916832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/>
          <p:nvPr/>
        </p:nvCxnSpPr>
        <p:spPr>
          <a:xfrm flipH="1" flipV="1">
            <a:off x="2339752" y="1412776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555776" y="1412776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2195736" y="980728"/>
            <a:ext cx="7920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323528" y="1124744"/>
            <a:ext cx="79208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23528" y="1628800"/>
            <a:ext cx="79208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1115616" y="184482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rc 35"/>
          <p:cNvCxnSpPr/>
          <p:nvPr/>
        </p:nvCxnSpPr>
        <p:spPr>
          <a:xfrm>
            <a:off x="539552" y="1484784"/>
            <a:ext cx="1440160" cy="3600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827584" y="198884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1259632" y="198884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1043608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755576" y="162880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1043608" y="1772816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1475656" y="1844824"/>
            <a:ext cx="127248" cy="127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4" name="Connecteur en arc 43"/>
          <p:cNvCxnSpPr/>
          <p:nvPr/>
        </p:nvCxnSpPr>
        <p:spPr>
          <a:xfrm>
            <a:off x="1475656" y="4941168"/>
            <a:ext cx="2016224" cy="7200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en arc 45"/>
          <p:cNvCxnSpPr/>
          <p:nvPr/>
        </p:nvCxnSpPr>
        <p:spPr>
          <a:xfrm>
            <a:off x="2123728" y="4509120"/>
            <a:ext cx="1080120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2123728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2339752" y="50131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2771800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3275856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Ellipse 50"/>
          <p:cNvSpPr/>
          <p:nvPr/>
        </p:nvSpPr>
        <p:spPr>
          <a:xfrm>
            <a:off x="2483768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Ellipse 52"/>
          <p:cNvSpPr/>
          <p:nvPr/>
        </p:nvSpPr>
        <p:spPr>
          <a:xfrm>
            <a:off x="2699792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Ellipse 53"/>
          <p:cNvSpPr/>
          <p:nvPr/>
        </p:nvSpPr>
        <p:spPr>
          <a:xfrm>
            <a:off x="2555776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Ellipse 54"/>
          <p:cNvSpPr/>
          <p:nvPr/>
        </p:nvSpPr>
        <p:spPr>
          <a:xfrm>
            <a:off x="2699792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9" name="Forme 58"/>
          <p:cNvCxnSpPr>
            <a:endCxn id="21" idx="7"/>
          </p:cNvCxnSpPr>
          <p:nvPr/>
        </p:nvCxnSpPr>
        <p:spPr>
          <a:xfrm rot="10800000" flipV="1">
            <a:off x="2964924" y="1844823"/>
            <a:ext cx="1823100" cy="12473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3203848" y="14847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 peut d’eau</a:t>
            </a:r>
            <a:endParaRPr lang="fr-CA" dirty="0"/>
          </a:p>
        </p:txBody>
      </p:sp>
      <p:sp>
        <p:nvSpPr>
          <p:cNvPr id="61" name="ZoneTexte 60"/>
          <p:cNvSpPr txBox="1"/>
          <p:nvPr/>
        </p:nvSpPr>
        <p:spPr>
          <a:xfrm rot="21256190">
            <a:off x="3347864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residu</a:t>
            </a:r>
            <a:endParaRPr lang="fr-CA" dirty="0"/>
          </a:p>
        </p:txBody>
      </p:sp>
      <p:sp>
        <p:nvSpPr>
          <p:cNvPr id="62" name="ZoneTexte 61"/>
          <p:cNvSpPr txBox="1"/>
          <p:nvPr/>
        </p:nvSpPr>
        <p:spPr>
          <a:xfrm>
            <a:off x="3419872" y="45811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</a:t>
            </a:r>
            <a:r>
              <a:rPr lang="fr-CA" dirty="0" err="1" smtClean="0"/>
              <a:t>Evaporation</a:t>
            </a:r>
            <a:endParaRPr lang="fr-CA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339752" y="4293096"/>
            <a:ext cx="34563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547664" y="3356992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2771800" y="2636912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563888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499992" y="2564904"/>
            <a:ext cx="986408" cy="98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499992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3491880" y="1844824"/>
            <a:ext cx="11521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Nuage 27"/>
          <p:cNvSpPr/>
          <p:nvPr/>
        </p:nvSpPr>
        <p:spPr>
          <a:xfrm>
            <a:off x="3419872" y="1124744"/>
            <a:ext cx="1440160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5148064" y="5445224"/>
            <a:ext cx="432048" cy="5040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31" name="Connecteur en arc 30"/>
          <p:cNvCxnSpPr>
            <a:stCxn id="29" idx="6"/>
          </p:cNvCxnSpPr>
          <p:nvPr/>
        </p:nvCxnSpPr>
        <p:spPr>
          <a:xfrm>
            <a:off x="5580112" y="5697252"/>
            <a:ext cx="1440160" cy="3960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020272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 </a:t>
            </a:r>
            <a:r>
              <a:rPr lang="fr-CA" dirty="0" err="1" smtClean="0"/>
              <a:t>oC</a:t>
            </a:r>
            <a:endParaRPr lang="fr-CA" dirty="0"/>
          </a:p>
        </p:txBody>
      </p:sp>
      <p:cxnSp>
        <p:nvCxnSpPr>
          <p:cNvPr id="34" name="Connecteur en arc 33"/>
          <p:cNvCxnSpPr/>
          <p:nvPr/>
        </p:nvCxnSpPr>
        <p:spPr>
          <a:xfrm rot="16200000" flipV="1">
            <a:off x="5796136" y="3284984"/>
            <a:ext cx="3888432" cy="115212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948264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 </a:t>
            </a:r>
            <a:r>
              <a:rPr lang="fr-CA" dirty="0" err="1" smtClean="0"/>
              <a:t>oC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55776" y="4581128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843808" y="3429000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3779912" y="3429000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95736" y="414908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3275856" y="285293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3707904" y="2852936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3269673" y="2392218"/>
            <a:ext cx="2706254" cy="489527"/>
          </a:xfrm>
          <a:custGeom>
            <a:avLst/>
            <a:gdLst>
              <a:gd name="connsiteX0" fmla="*/ 0 w 2706254"/>
              <a:gd name="connsiteY0" fmla="*/ 489527 h 489527"/>
              <a:gd name="connsiteX1" fmla="*/ 18472 w 2706254"/>
              <a:gd name="connsiteY1" fmla="*/ 323273 h 489527"/>
              <a:gd name="connsiteX2" fmla="*/ 27709 w 2706254"/>
              <a:gd name="connsiteY2" fmla="*/ 295564 h 489527"/>
              <a:gd name="connsiteX3" fmla="*/ 46182 w 2706254"/>
              <a:gd name="connsiteY3" fmla="*/ 166255 h 489527"/>
              <a:gd name="connsiteX4" fmla="*/ 83127 w 2706254"/>
              <a:gd name="connsiteY4" fmla="*/ 110837 h 489527"/>
              <a:gd name="connsiteX5" fmla="*/ 120072 w 2706254"/>
              <a:gd name="connsiteY5" fmla="*/ 55418 h 489527"/>
              <a:gd name="connsiteX6" fmla="*/ 138545 w 2706254"/>
              <a:gd name="connsiteY6" fmla="*/ 27709 h 489527"/>
              <a:gd name="connsiteX7" fmla="*/ 203200 w 2706254"/>
              <a:gd name="connsiteY7" fmla="*/ 0 h 489527"/>
              <a:gd name="connsiteX8" fmla="*/ 628072 w 2706254"/>
              <a:gd name="connsiteY8" fmla="*/ 9237 h 489527"/>
              <a:gd name="connsiteX9" fmla="*/ 665018 w 2706254"/>
              <a:gd name="connsiteY9" fmla="*/ 18473 h 489527"/>
              <a:gd name="connsiteX10" fmla="*/ 877454 w 2706254"/>
              <a:gd name="connsiteY10" fmla="*/ 46182 h 489527"/>
              <a:gd name="connsiteX11" fmla="*/ 951345 w 2706254"/>
              <a:gd name="connsiteY11" fmla="*/ 55418 h 489527"/>
              <a:gd name="connsiteX12" fmla="*/ 1043709 w 2706254"/>
              <a:gd name="connsiteY12" fmla="*/ 64655 h 489527"/>
              <a:gd name="connsiteX13" fmla="*/ 1099127 w 2706254"/>
              <a:gd name="connsiteY13" fmla="*/ 73891 h 489527"/>
              <a:gd name="connsiteX14" fmla="*/ 1311563 w 2706254"/>
              <a:gd name="connsiteY14" fmla="*/ 83127 h 489527"/>
              <a:gd name="connsiteX15" fmla="*/ 1357745 w 2706254"/>
              <a:gd name="connsiteY15" fmla="*/ 92364 h 489527"/>
              <a:gd name="connsiteX16" fmla="*/ 1634836 w 2706254"/>
              <a:gd name="connsiteY16" fmla="*/ 120073 h 489527"/>
              <a:gd name="connsiteX17" fmla="*/ 2235200 w 2706254"/>
              <a:gd name="connsiteY17" fmla="*/ 120073 h 489527"/>
              <a:gd name="connsiteX18" fmla="*/ 2272145 w 2706254"/>
              <a:gd name="connsiteY18" fmla="*/ 129309 h 489527"/>
              <a:gd name="connsiteX19" fmla="*/ 2346036 w 2706254"/>
              <a:gd name="connsiteY19" fmla="*/ 138546 h 489527"/>
              <a:gd name="connsiteX20" fmla="*/ 2466109 w 2706254"/>
              <a:gd name="connsiteY20" fmla="*/ 175491 h 489527"/>
              <a:gd name="connsiteX21" fmla="*/ 2503054 w 2706254"/>
              <a:gd name="connsiteY21" fmla="*/ 184727 h 489527"/>
              <a:gd name="connsiteX22" fmla="*/ 2530763 w 2706254"/>
              <a:gd name="connsiteY22" fmla="*/ 193964 h 489527"/>
              <a:gd name="connsiteX23" fmla="*/ 2706254 w 2706254"/>
              <a:gd name="connsiteY23" fmla="*/ 193964 h 48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06254" h="489527">
                <a:moveTo>
                  <a:pt x="0" y="489527"/>
                </a:moveTo>
                <a:cubicBezTo>
                  <a:pt x="4721" y="432878"/>
                  <a:pt x="6208" y="378460"/>
                  <a:pt x="18472" y="323273"/>
                </a:cubicBezTo>
                <a:cubicBezTo>
                  <a:pt x="20584" y="313769"/>
                  <a:pt x="24630" y="304800"/>
                  <a:pt x="27709" y="295564"/>
                </a:cubicBezTo>
                <a:cubicBezTo>
                  <a:pt x="28008" y="292573"/>
                  <a:pt x="33625" y="191369"/>
                  <a:pt x="46182" y="166255"/>
                </a:cubicBezTo>
                <a:cubicBezTo>
                  <a:pt x="56111" y="146398"/>
                  <a:pt x="83127" y="110837"/>
                  <a:pt x="83127" y="110837"/>
                </a:cubicBezTo>
                <a:cubicBezTo>
                  <a:pt x="99358" y="62141"/>
                  <a:pt x="81635" y="101542"/>
                  <a:pt x="120072" y="55418"/>
                </a:cubicBezTo>
                <a:cubicBezTo>
                  <a:pt x="127179" y="46890"/>
                  <a:pt x="130695" y="35558"/>
                  <a:pt x="138545" y="27709"/>
                </a:cubicBezTo>
                <a:cubicBezTo>
                  <a:pt x="159806" y="6448"/>
                  <a:pt x="174938" y="7066"/>
                  <a:pt x="203200" y="0"/>
                </a:cubicBezTo>
                <a:lnTo>
                  <a:pt x="628072" y="9237"/>
                </a:lnTo>
                <a:cubicBezTo>
                  <a:pt x="640756" y="9744"/>
                  <a:pt x="652461" y="16613"/>
                  <a:pt x="665018" y="18473"/>
                </a:cubicBezTo>
                <a:cubicBezTo>
                  <a:pt x="735659" y="28938"/>
                  <a:pt x="806629" y="37043"/>
                  <a:pt x="877454" y="46182"/>
                </a:cubicBezTo>
                <a:cubicBezTo>
                  <a:pt x="902072" y="49358"/>
                  <a:pt x="926646" y="52948"/>
                  <a:pt x="951345" y="55418"/>
                </a:cubicBezTo>
                <a:cubicBezTo>
                  <a:pt x="982133" y="58497"/>
                  <a:pt x="1013006" y="60817"/>
                  <a:pt x="1043709" y="64655"/>
                </a:cubicBezTo>
                <a:cubicBezTo>
                  <a:pt x="1062292" y="66978"/>
                  <a:pt x="1080444" y="72603"/>
                  <a:pt x="1099127" y="73891"/>
                </a:cubicBezTo>
                <a:cubicBezTo>
                  <a:pt x="1169838" y="78767"/>
                  <a:pt x="1240751" y="80048"/>
                  <a:pt x="1311563" y="83127"/>
                </a:cubicBezTo>
                <a:cubicBezTo>
                  <a:pt x="1326957" y="86206"/>
                  <a:pt x="1342115" y="90899"/>
                  <a:pt x="1357745" y="92364"/>
                </a:cubicBezTo>
                <a:cubicBezTo>
                  <a:pt x="1638118" y="118650"/>
                  <a:pt x="1525563" y="83650"/>
                  <a:pt x="1634836" y="120073"/>
                </a:cubicBezTo>
                <a:cubicBezTo>
                  <a:pt x="1923700" y="110755"/>
                  <a:pt x="1937719" y="104417"/>
                  <a:pt x="2235200" y="120073"/>
                </a:cubicBezTo>
                <a:cubicBezTo>
                  <a:pt x="2247876" y="120740"/>
                  <a:pt x="2259624" y="127222"/>
                  <a:pt x="2272145" y="129309"/>
                </a:cubicBezTo>
                <a:cubicBezTo>
                  <a:pt x="2296629" y="133390"/>
                  <a:pt x="2321406" y="135467"/>
                  <a:pt x="2346036" y="138546"/>
                </a:cubicBezTo>
                <a:cubicBezTo>
                  <a:pt x="2415789" y="166446"/>
                  <a:pt x="2376135" y="152998"/>
                  <a:pt x="2466109" y="175491"/>
                </a:cubicBezTo>
                <a:cubicBezTo>
                  <a:pt x="2478424" y="178570"/>
                  <a:pt x="2491012" y="180713"/>
                  <a:pt x="2503054" y="184727"/>
                </a:cubicBezTo>
                <a:cubicBezTo>
                  <a:pt x="2512290" y="187806"/>
                  <a:pt x="2521037" y="193522"/>
                  <a:pt x="2530763" y="193964"/>
                </a:cubicBezTo>
                <a:cubicBezTo>
                  <a:pt x="2589200" y="196620"/>
                  <a:pt x="2647757" y="193964"/>
                  <a:pt x="2706254" y="1939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3700235" y="2660073"/>
            <a:ext cx="2322423" cy="203200"/>
          </a:xfrm>
          <a:custGeom>
            <a:avLst/>
            <a:gdLst>
              <a:gd name="connsiteX0" fmla="*/ 3547 w 2322423"/>
              <a:gd name="connsiteY0" fmla="*/ 203200 h 203200"/>
              <a:gd name="connsiteX1" fmla="*/ 169801 w 2322423"/>
              <a:gd name="connsiteY1" fmla="*/ 73891 h 203200"/>
              <a:gd name="connsiteX2" fmla="*/ 206747 w 2322423"/>
              <a:gd name="connsiteY2" fmla="*/ 46182 h 203200"/>
              <a:gd name="connsiteX3" fmla="*/ 243692 w 2322423"/>
              <a:gd name="connsiteY3" fmla="*/ 9236 h 203200"/>
              <a:gd name="connsiteX4" fmla="*/ 299110 w 2322423"/>
              <a:gd name="connsiteY4" fmla="*/ 0 h 203200"/>
              <a:gd name="connsiteX5" fmla="*/ 585438 w 2322423"/>
              <a:gd name="connsiteY5" fmla="*/ 18472 h 203200"/>
              <a:gd name="connsiteX6" fmla="*/ 640856 w 2322423"/>
              <a:gd name="connsiteY6" fmla="*/ 27709 h 203200"/>
              <a:gd name="connsiteX7" fmla="*/ 705510 w 2322423"/>
              <a:gd name="connsiteY7" fmla="*/ 55418 h 203200"/>
              <a:gd name="connsiteX8" fmla="*/ 779401 w 2322423"/>
              <a:gd name="connsiteY8" fmla="*/ 73891 h 203200"/>
              <a:gd name="connsiteX9" fmla="*/ 1038020 w 2322423"/>
              <a:gd name="connsiteY9" fmla="*/ 83127 h 203200"/>
              <a:gd name="connsiteX10" fmla="*/ 1435183 w 2322423"/>
              <a:gd name="connsiteY10" fmla="*/ 110836 h 203200"/>
              <a:gd name="connsiteX11" fmla="*/ 1573729 w 2322423"/>
              <a:gd name="connsiteY11" fmla="*/ 120072 h 203200"/>
              <a:gd name="connsiteX12" fmla="*/ 1666092 w 2322423"/>
              <a:gd name="connsiteY12" fmla="*/ 129309 h 203200"/>
              <a:gd name="connsiteX13" fmla="*/ 1795401 w 2322423"/>
              <a:gd name="connsiteY13" fmla="*/ 138545 h 203200"/>
              <a:gd name="connsiteX14" fmla="*/ 2127910 w 2322423"/>
              <a:gd name="connsiteY14" fmla="*/ 157018 h 203200"/>
              <a:gd name="connsiteX15" fmla="*/ 2183329 w 2322423"/>
              <a:gd name="connsiteY15" fmla="*/ 16625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2423" h="203200">
                <a:moveTo>
                  <a:pt x="3547" y="203200"/>
                </a:moveTo>
                <a:cubicBezTo>
                  <a:pt x="98385" y="108362"/>
                  <a:pt x="0" y="201239"/>
                  <a:pt x="169801" y="73891"/>
                </a:cubicBezTo>
                <a:cubicBezTo>
                  <a:pt x="182116" y="64655"/>
                  <a:pt x="195162" y="56319"/>
                  <a:pt x="206747" y="46182"/>
                </a:cubicBezTo>
                <a:cubicBezTo>
                  <a:pt x="219854" y="34713"/>
                  <a:pt x="228114" y="17025"/>
                  <a:pt x="243692" y="9236"/>
                </a:cubicBezTo>
                <a:cubicBezTo>
                  <a:pt x="260442" y="861"/>
                  <a:pt x="280637" y="3079"/>
                  <a:pt x="299110" y="0"/>
                </a:cubicBezTo>
                <a:lnTo>
                  <a:pt x="585438" y="18472"/>
                </a:lnTo>
                <a:cubicBezTo>
                  <a:pt x="604104" y="19985"/>
                  <a:pt x="622957" y="22201"/>
                  <a:pt x="640856" y="27709"/>
                </a:cubicBezTo>
                <a:cubicBezTo>
                  <a:pt x="663266" y="34605"/>
                  <a:pt x="683740" y="46710"/>
                  <a:pt x="705510" y="55418"/>
                </a:cubicBezTo>
                <a:cubicBezTo>
                  <a:pt x="725545" y="63432"/>
                  <a:pt x="760061" y="72719"/>
                  <a:pt x="779401" y="73891"/>
                </a:cubicBezTo>
                <a:cubicBezTo>
                  <a:pt x="865504" y="79109"/>
                  <a:pt x="951814" y="80048"/>
                  <a:pt x="1038020" y="83127"/>
                </a:cubicBezTo>
                <a:cubicBezTo>
                  <a:pt x="1230056" y="121535"/>
                  <a:pt x="1099000" y="100649"/>
                  <a:pt x="1435183" y="110836"/>
                </a:cubicBezTo>
                <a:lnTo>
                  <a:pt x="1573729" y="120072"/>
                </a:lnTo>
                <a:cubicBezTo>
                  <a:pt x="1604572" y="122539"/>
                  <a:pt x="1635258" y="126739"/>
                  <a:pt x="1666092" y="129309"/>
                </a:cubicBezTo>
                <a:cubicBezTo>
                  <a:pt x="1709156" y="132898"/>
                  <a:pt x="1752298" y="135466"/>
                  <a:pt x="1795401" y="138545"/>
                </a:cubicBezTo>
                <a:cubicBezTo>
                  <a:pt x="1973098" y="163932"/>
                  <a:pt x="1737342" y="132608"/>
                  <a:pt x="2127910" y="157018"/>
                </a:cubicBezTo>
                <a:cubicBezTo>
                  <a:pt x="2322423" y="169175"/>
                  <a:pt x="1995957" y="166254"/>
                  <a:pt x="2183329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3297382" y="2854036"/>
            <a:ext cx="461818" cy="36946"/>
          </a:xfrm>
          <a:custGeom>
            <a:avLst/>
            <a:gdLst>
              <a:gd name="connsiteX0" fmla="*/ 0 w 461818"/>
              <a:gd name="connsiteY0" fmla="*/ 0 h 36946"/>
              <a:gd name="connsiteX1" fmla="*/ 277091 w 461818"/>
              <a:gd name="connsiteY1" fmla="*/ 9237 h 36946"/>
              <a:gd name="connsiteX2" fmla="*/ 341745 w 461818"/>
              <a:gd name="connsiteY2" fmla="*/ 18473 h 36946"/>
              <a:gd name="connsiteX3" fmla="*/ 434109 w 461818"/>
              <a:gd name="connsiteY3" fmla="*/ 27709 h 36946"/>
              <a:gd name="connsiteX4" fmla="*/ 461818 w 461818"/>
              <a:gd name="connsiteY4" fmla="*/ 36946 h 3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18" h="36946">
                <a:moveTo>
                  <a:pt x="0" y="0"/>
                </a:moveTo>
                <a:cubicBezTo>
                  <a:pt x="92364" y="3079"/>
                  <a:pt x="184811" y="4249"/>
                  <a:pt x="277091" y="9237"/>
                </a:cubicBezTo>
                <a:cubicBezTo>
                  <a:pt x="298829" y="10412"/>
                  <a:pt x="320124" y="15929"/>
                  <a:pt x="341745" y="18473"/>
                </a:cubicBezTo>
                <a:cubicBezTo>
                  <a:pt x="372475" y="22088"/>
                  <a:pt x="403321" y="24630"/>
                  <a:pt x="434109" y="27709"/>
                </a:cubicBezTo>
                <a:lnTo>
                  <a:pt x="461818" y="369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5827646" y="2535381"/>
            <a:ext cx="718664" cy="346364"/>
          </a:xfrm>
          <a:custGeom>
            <a:avLst/>
            <a:gdLst>
              <a:gd name="connsiteX0" fmla="*/ 157518 w 718664"/>
              <a:gd name="connsiteY0" fmla="*/ 13855 h 346364"/>
              <a:gd name="connsiteX1" fmla="*/ 139045 w 718664"/>
              <a:gd name="connsiteY1" fmla="*/ 124692 h 346364"/>
              <a:gd name="connsiteX2" fmla="*/ 120572 w 718664"/>
              <a:gd name="connsiteY2" fmla="*/ 152401 h 346364"/>
              <a:gd name="connsiteX3" fmla="*/ 92863 w 718664"/>
              <a:gd name="connsiteY3" fmla="*/ 226292 h 346364"/>
              <a:gd name="connsiteX4" fmla="*/ 74390 w 718664"/>
              <a:gd name="connsiteY4" fmla="*/ 281710 h 346364"/>
              <a:gd name="connsiteX5" fmla="*/ 37445 w 718664"/>
              <a:gd name="connsiteY5" fmla="*/ 337128 h 346364"/>
              <a:gd name="connsiteX6" fmla="*/ 9736 w 718664"/>
              <a:gd name="connsiteY6" fmla="*/ 346364 h 346364"/>
              <a:gd name="connsiteX7" fmla="*/ 92863 w 718664"/>
              <a:gd name="connsiteY7" fmla="*/ 327892 h 346364"/>
              <a:gd name="connsiteX8" fmla="*/ 185227 w 718664"/>
              <a:gd name="connsiteY8" fmla="*/ 318655 h 346364"/>
              <a:gd name="connsiteX9" fmla="*/ 222172 w 718664"/>
              <a:gd name="connsiteY9" fmla="*/ 300183 h 346364"/>
              <a:gd name="connsiteX10" fmla="*/ 277590 w 718664"/>
              <a:gd name="connsiteY10" fmla="*/ 281710 h 346364"/>
              <a:gd name="connsiteX11" fmla="*/ 305299 w 718664"/>
              <a:gd name="connsiteY11" fmla="*/ 263237 h 346364"/>
              <a:gd name="connsiteX12" fmla="*/ 369954 w 718664"/>
              <a:gd name="connsiteY12" fmla="*/ 244764 h 346364"/>
              <a:gd name="connsiteX13" fmla="*/ 647045 w 718664"/>
              <a:gd name="connsiteY13" fmla="*/ 217055 h 346364"/>
              <a:gd name="connsiteX14" fmla="*/ 702463 w 718664"/>
              <a:gd name="connsiteY14" fmla="*/ 198583 h 346364"/>
              <a:gd name="connsiteX15" fmla="*/ 674754 w 718664"/>
              <a:gd name="connsiteY15" fmla="*/ 180110 h 346364"/>
              <a:gd name="connsiteX16" fmla="*/ 434609 w 718664"/>
              <a:gd name="connsiteY16" fmla="*/ 152401 h 346364"/>
              <a:gd name="connsiteX17" fmla="*/ 379190 w 718664"/>
              <a:gd name="connsiteY17" fmla="*/ 133928 h 346364"/>
              <a:gd name="connsiteX18" fmla="*/ 333009 w 718664"/>
              <a:gd name="connsiteY18" fmla="*/ 124692 h 346364"/>
              <a:gd name="connsiteX19" fmla="*/ 277590 w 718664"/>
              <a:gd name="connsiteY19" fmla="*/ 106219 h 346364"/>
              <a:gd name="connsiteX20" fmla="*/ 194463 w 718664"/>
              <a:gd name="connsiteY20" fmla="*/ 50801 h 346364"/>
              <a:gd name="connsiteX21" fmla="*/ 166754 w 718664"/>
              <a:gd name="connsiteY21" fmla="*/ 41564 h 346364"/>
              <a:gd name="connsiteX22" fmla="*/ 157518 w 718664"/>
              <a:gd name="connsiteY22" fmla="*/ 13855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18664" h="346364">
                <a:moveTo>
                  <a:pt x="157518" y="13855"/>
                </a:moveTo>
                <a:cubicBezTo>
                  <a:pt x="152900" y="27710"/>
                  <a:pt x="154518" y="93746"/>
                  <a:pt x="139045" y="124692"/>
                </a:cubicBezTo>
                <a:cubicBezTo>
                  <a:pt x="134081" y="134621"/>
                  <a:pt x="126730" y="143165"/>
                  <a:pt x="120572" y="152401"/>
                </a:cubicBezTo>
                <a:cubicBezTo>
                  <a:pt x="100576" y="232386"/>
                  <a:pt x="125062" y="145796"/>
                  <a:pt x="92863" y="226292"/>
                </a:cubicBezTo>
                <a:cubicBezTo>
                  <a:pt x="85631" y="244371"/>
                  <a:pt x="85191" y="265508"/>
                  <a:pt x="74390" y="281710"/>
                </a:cubicBezTo>
                <a:cubicBezTo>
                  <a:pt x="62075" y="300183"/>
                  <a:pt x="58507" y="330108"/>
                  <a:pt x="37445" y="337128"/>
                </a:cubicBezTo>
                <a:cubicBezTo>
                  <a:pt x="28209" y="340207"/>
                  <a:pt x="0" y="346364"/>
                  <a:pt x="9736" y="346364"/>
                </a:cubicBezTo>
                <a:cubicBezTo>
                  <a:pt x="106365" y="346364"/>
                  <a:pt x="30956" y="337416"/>
                  <a:pt x="92863" y="327892"/>
                </a:cubicBezTo>
                <a:cubicBezTo>
                  <a:pt x="123445" y="323187"/>
                  <a:pt x="154439" y="321734"/>
                  <a:pt x="185227" y="318655"/>
                </a:cubicBezTo>
                <a:cubicBezTo>
                  <a:pt x="197542" y="312498"/>
                  <a:pt x="209388" y="305296"/>
                  <a:pt x="222172" y="300183"/>
                </a:cubicBezTo>
                <a:cubicBezTo>
                  <a:pt x="240251" y="292951"/>
                  <a:pt x="277590" y="281710"/>
                  <a:pt x="277590" y="281710"/>
                </a:cubicBezTo>
                <a:cubicBezTo>
                  <a:pt x="286826" y="275552"/>
                  <a:pt x="295370" y="268201"/>
                  <a:pt x="305299" y="263237"/>
                </a:cubicBezTo>
                <a:cubicBezTo>
                  <a:pt x="320812" y="255481"/>
                  <a:pt x="355167" y="249200"/>
                  <a:pt x="369954" y="244764"/>
                </a:cubicBezTo>
                <a:cubicBezTo>
                  <a:pt x="511730" y="202231"/>
                  <a:pt x="344398" y="229666"/>
                  <a:pt x="647045" y="217055"/>
                </a:cubicBezTo>
                <a:cubicBezTo>
                  <a:pt x="665518" y="210898"/>
                  <a:pt x="718664" y="209384"/>
                  <a:pt x="702463" y="198583"/>
                </a:cubicBezTo>
                <a:cubicBezTo>
                  <a:pt x="693227" y="192425"/>
                  <a:pt x="684898" y="184619"/>
                  <a:pt x="674754" y="180110"/>
                </a:cubicBezTo>
                <a:cubicBezTo>
                  <a:pt x="592933" y="143745"/>
                  <a:pt x="537192" y="157530"/>
                  <a:pt x="434609" y="152401"/>
                </a:cubicBezTo>
                <a:cubicBezTo>
                  <a:pt x="416136" y="146243"/>
                  <a:pt x="398284" y="137747"/>
                  <a:pt x="379190" y="133928"/>
                </a:cubicBezTo>
                <a:cubicBezTo>
                  <a:pt x="363796" y="130849"/>
                  <a:pt x="348154" y="128823"/>
                  <a:pt x="333009" y="124692"/>
                </a:cubicBezTo>
                <a:cubicBezTo>
                  <a:pt x="314223" y="119569"/>
                  <a:pt x="277590" y="106219"/>
                  <a:pt x="277590" y="106219"/>
                </a:cubicBezTo>
                <a:cubicBezTo>
                  <a:pt x="246649" y="83013"/>
                  <a:pt x="230095" y="68617"/>
                  <a:pt x="194463" y="50801"/>
                </a:cubicBezTo>
                <a:cubicBezTo>
                  <a:pt x="185755" y="46447"/>
                  <a:pt x="175990" y="44643"/>
                  <a:pt x="166754" y="41564"/>
                </a:cubicBezTo>
                <a:cubicBezTo>
                  <a:pt x="124301" y="9724"/>
                  <a:pt x="162136" y="0"/>
                  <a:pt x="157518" y="1385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18"/>
          <p:cNvCxnSpPr/>
          <p:nvPr/>
        </p:nvCxnSpPr>
        <p:spPr>
          <a:xfrm>
            <a:off x="6948264" y="40770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948264" y="53012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8028384" y="4077072"/>
            <a:ext cx="7200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6876256" y="3933056"/>
            <a:ext cx="122413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7" name="Connecteur en arc 26"/>
          <p:cNvCxnSpPr/>
          <p:nvPr/>
        </p:nvCxnSpPr>
        <p:spPr>
          <a:xfrm>
            <a:off x="6948264" y="4725144"/>
            <a:ext cx="1152128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3995936" y="5085184"/>
            <a:ext cx="360040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0" name="Connecteur en arc 29"/>
          <p:cNvCxnSpPr/>
          <p:nvPr/>
        </p:nvCxnSpPr>
        <p:spPr>
          <a:xfrm>
            <a:off x="4427984" y="5373216"/>
            <a:ext cx="1008112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rme libre 30"/>
          <p:cNvSpPr/>
          <p:nvPr/>
        </p:nvSpPr>
        <p:spPr>
          <a:xfrm>
            <a:off x="3749964" y="2322991"/>
            <a:ext cx="2170545" cy="617192"/>
          </a:xfrm>
          <a:custGeom>
            <a:avLst/>
            <a:gdLst>
              <a:gd name="connsiteX0" fmla="*/ 0 w 2170545"/>
              <a:gd name="connsiteY0" fmla="*/ 337082 h 617192"/>
              <a:gd name="connsiteX1" fmla="*/ 240145 w 2170545"/>
              <a:gd name="connsiteY1" fmla="*/ 263191 h 617192"/>
              <a:gd name="connsiteX2" fmla="*/ 277091 w 2170545"/>
              <a:gd name="connsiteY2" fmla="*/ 244718 h 617192"/>
              <a:gd name="connsiteX3" fmla="*/ 323272 w 2170545"/>
              <a:gd name="connsiteY3" fmla="*/ 235482 h 617192"/>
              <a:gd name="connsiteX4" fmla="*/ 397163 w 2170545"/>
              <a:gd name="connsiteY4" fmla="*/ 207773 h 617192"/>
              <a:gd name="connsiteX5" fmla="*/ 471054 w 2170545"/>
              <a:gd name="connsiteY5" fmla="*/ 180064 h 617192"/>
              <a:gd name="connsiteX6" fmla="*/ 508000 w 2170545"/>
              <a:gd name="connsiteY6" fmla="*/ 161591 h 617192"/>
              <a:gd name="connsiteX7" fmla="*/ 517236 w 2170545"/>
              <a:gd name="connsiteY7" fmla="*/ 124645 h 617192"/>
              <a:gd name="connsiteX8" fmla="*/ 461818 w 2170545"/>
              <a:gd name="connsiteY8" fmla="*/ 78464 h 617192"/>
              <a:gd name="connsiteX9" fmla="*/ 415636 w 2170545"/>
              <a:gd name="connsiteY9" fmla="*/ 50754 h 617192"/>
              <a:gd name="connsiteX10" fmla="*/ 341745 w 2170545"/>
              <a:gd name="connsiteY10" fmla="*/ 4573 h 617192"/>
              <a:gd name="connsiteX11" fmla="*/ 286327 w 2170545"/>
              <a:gd name="connsiteY11" fmla="*/ 59991 h 617192"/>
              <a:gd name="connsiteX12" fmla="*/ 240145 w 2170545"/>
              <a:gd name="connsiteY12" fmla="*/ 143118 h 617192"/>
              <a:gd name="connsiteX13" fmla="*/ 258618 w 2170545"/>
              <a:gd name="connsiteY13" fmla="*/ 180064 h 617192"/>
              <a:gd name="connsiteX14" fmla="*/ 406400 w 2170545"/>
              <a:gd name="connsiteY14" fmla="*/ 253954 h 617192"/>
              <a:gd name="connsiteX15" fmla="*/ 517236 w 2170545"/>
              <a:gd name="connsiteY15" fmla="*/ 300136 h 617192"/>
              <a:gd name="connsiteX16" fmla="*/ 554181 w 2170545"/>
              <a:gd name="connsiteY16" fmla="*/ 318609 h 617192"/>
              <a:gd name="connsiteX17" fmla="*/ 701963 w 2170545"/>
              <a:gd name="connsiteY17" fmla="*/ 337082 h 617192"/>
              <a:gd name="connsiteX18" fmla="*/ 766618 w 2170545"/>
              <a:gd name="connsiteY18" fmla="*/ 346318 h 617192"/>
              <a:gd name="connsiteX19" fmla="*/ 886691 w 2170545"/>
              <a:gd name="connsiteY19" fmla="*/ 327845 h 617192"/>
              <a:gd name="connsiteX20" fmla="*/ 942109 w 2170545"/>
              <a:gd name="connsiteY20" fmla="*/ 281664 h 617192"/>
              <a:gd name="connsiteX21" fmla="*/ 969818 w 2170545"/>
              <a:gd name="connsiteY21" fmla="*/ 263191 h 617192"/>
              <a:gd name="connsiteX22" fmla="*/ 979054 w 2170545"/>
              <a:gd name="connsiteY22" fmla="*/ 235482 h 617192"/>
              <a:gd name="connsiteX23" fmla="*/ 858981 w 2170545"/>
              <a:gd name="connsiteY23" fmla="*/ 189300 h 617192"/>
              <a:gd name="connsiteX24" fmla="*/ 831272 w 2170545"/>
              <a:gd name="connsiteY24" fmla="*/ 198536 h 617192"/>
              <a:gd name="connsiteX25" fmla="*/ 822036 w 2170545"/>
              <a:gd name="connsiteY25" fmla="*/ 226245 h 617192"/>
              <a:gd name="connsiteX26" fmla="*/ 831272 w 2170545"/>
              <a:gd name="connsiteY26" fmla="*/ 392500 h 617192"/>
              <a:gd name="connsiteX27" fmla="*/ 969818 w 2170545"/>
              <a:gd name="connsiteY27" fmla="*/ 383264 h 617192"/>
              <a:gd name="connsiteX28" fmla="*/ 997527 w 2170545"/>
              <a:gd name="connsiteY28" fmla="*/ 355554 h 617192"/>
              <a:gd name="connsiteX29" fmla="*/ 1052945 w 2170545"/>
              <a:gd name="connsiteY29" fmla="*/ 337082 h 617192"/>
              <a:gd name="connsiteX30" fmla="*/ 1126836 w 2170545"/>
              <a:gd name="connsiteY30" fmla="*/ 309373 h 617192"/>
              <a:gd name="connsiteX31" fmla="*/ 1154545 w 2170545"/>
              <a:gd name="connsiteY31" fmla="*/ 290900 h 617192"/>
              <a:gd name="connsiteX32" fmla="*/ 1191491 w 2170545"/>
              <a:gd name="connsiteY32" fmla="*/ 281664 h 617192"/>
              <a:gd name="connsiteX33" fmla="*/ 1219200 w 2170545"/>
              <a:gd name="connsiteY33" fmla="*/ 253954 h 617192"/>
              <a:gd name="connsiteX34" fmla="*/ 1293091 w 2170545"/>
              <a:gd name="connsiteY34" fmla="*/ 207773 h 617192"/>
              <a:gd name="connsiteX35" fmla="*/ 1302327 w 2170545"/>
              <a:gd name="connsiteY35" fmla="*/ 161591 h 617192"/>
              <a:gd name="connsiteX36" fmla="*/ 1163781 w 2170545"/>
              <a:gd name="connsiteY36" fmla="*/ 152354 h 617192"/>
              <a:gd name="connsiteX37" fmla="*/ 1080654 w 2170545"/>
              <a:gd name="connsiteY37" fmla="*/ 143118 h 617192"/>
              <a:gd name="connsiteX38" fmla="*/ 1089891 w 2170545"/>
              <a:gd name="connsiteY38" fmla="*/ 207773 h 617192"/>
              <a:gd name="connsiteX39" fmla="*/ 1163781 w 2170545"/>
              <a:gd name="connsiteY39" fmla="*/ 281664 h 617192"/>
              <a:gd name="connsiteX40" fmla="*/ 1209963 w 2170545"/>
              <a:gd name="connsiteY40" fmla="*/ 300136 h 617192"/>
              <a:gd name="connsiteX41" fmla="*/ 1283854 w 2170545"/>
              <a:gd name="connsiteY41" fmla="*/ 355554 h 617192"/>
              <a:gd name="connsiteX42" fmla="*/ 1348509 w 2170545"/>
              <a:gd name="connsiteY42" fmla="*/ 383264 h 617192"/>
              <a:gd name="connsiteX43" fmla="*/ 1403927 w 2170545"/>
              <a:gd name="connsiteY43" fmla="*/ 401736 h 617192"/>
              <a:gd name="connsiteX44" fmla="*/ 1625600 w 2170545"/>
              <a:gd name="connsiteY44" fmla="*/ 429445 h 617192"/>
              <a:gd name="connsiteX45" fmla="*/ 1708727 w 2170545"/>
              <a:gd name="connsiteY45" fmla="*/ 447918 h 617192"/>
              <a:gd name="connsiteX46" fmla="*/ 1754909 w 2170545"/>
              <a:gd name="connsiteY46" fmla="*/ 457154 h 617192"/>
              <a:gd name="connsiteX47" fmla="*/ 1791854 w 2170545"/>
              <a:gd name="connsiteY47" fmla="*/ 447918 h 617192"/>
              <a:gd name="connsiteX48" fmla="*/ 1745672 w 2170545"/>
              <a:gd name="connsiteY48" fmla="*/ 364791 h 617192"/>
              <a:gd name="connsiteX49" fmla="*/ 1717963 w 2170545"/>
              <a:gd name="connsiteY49" fmla="*/ 355554 h 617192"/>
              <a:gd name="connsiteX50" fmla="*/ 1671781 w 2170545"/>
              <a:gd name="connsiteY50" fmla="*/ 327845 h 617192"/>
              <a:gd name="connsiteX51" fmla="*/ 1634836 w 2170545"/>
              <a:gd name="connsiteY51" fmla="*/ 309373 h 617192"/>
              <a:gd name="connsiteX52" fmla="*/ 1597891 w 2170545"/>
              <a:gd name="connsiteY52" fmla="*/ 281664 h 617192"/>
              <a:gd name="connsiteX53" fmla="*/ 1570181 w 2170545"/>
              <a:gd name="connsiteY53" fmla="*/ 263191 h 617192"/>
              <a:gd name="connsiteX54" fmla="*/ 1533236 w 2170545"/>
              <a:gd name="connsiteY54" fmla="*/ 327845 h 617192"/>
              <a:gd name="connsiteX55" fmla="*/ 1542472 w 2170545"/>
              <a:gd name="connsiteY55" fmla="*/ 355554 h 617192"/>
              <a:gd name="connsiteX56" fmla="*/ 1607127 w 2170545"/>
              <a:gd name="connsiteY56" fmla="*/ 364791 h 617192"/>
              <a:gd name="connsiteX57" fmla="*/ 1764145 w 2170545"/>
              <a:gd name="connsiteY57" fmla="*/ 383264 h 617192"/>
              <a:gd name="connsiteX58" fmla="*/ 1791854 w 2170545"/>
              <a:gd name="connsiteY58" fmla="*/ 438682 h 617192"/>
              <a:gd name="connsiteX59" fmla="*/ 1856509 w 2170545"/>
              <a:gd name="connsiteY59" fmla="*/ 540282 h 617192"/>
              <a:gd name="connsiteX60" fmla="*/ 1921163 w 2170545"/>
              <a:gd name="connsiteY60" fmla="*/ 577227 h 617192"/>
              <a:gd name="connsiteX61" fmla="*/ 2078181 w 2170545"/>
              <a:gd name="connsiteY61" fmla="*/ 604936 h 617192"/>
              <a:gd name="connsiteX62" fmla="*/ 2170545 w 2170545"/>
              <a:gd name="connsiteY62" fmla="*/ 614173 h 61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170545" h="617192">
                <a:moveTo>
                  <a:pt x="0" y="337082"/>
                </a:moveTo>
                <a:cubicBezTo>
                  <a:pt x="77935" y="317597"/>
                  <a:pt x="181443" y="292542"/>
                  <a:pt x="240145" y="263191"/>
                </a:cubicBezTo>
                <a:cubicBezTo>
                  <a:pt x="252460" y="257033"/>
                  <a:pt x="264029" y="249072"/>
                  <a:pt x="277091" y="244718"/>
                </a:cubicBezTo>
                <a:cubicBezTo>
                  <a:pt x="291984" y="239754"/>
                  <a:pt x="308042" y="239290"/>
                  <a:pt x="323272" y="235482"/>
                </a:cubicBezTo>
                <a:cubicBezTo>
                  <a:pt x="344225" y="230244"/>
                  <a:pt x="380231" y="214122"/>
                  <a:pt x="397163" y="207773"/>
                </a:cubicBezTo>
                <a:cubicBezTo>
                  <a:pt x="445891" y="189500"/>
                  <a:pt x="406824" y="208610"/>
                  <a:pt x="471054" y="180064"/>
                </a:cubicBezTo>
                <a:cubicBezTo>
                  <a:pt x="483636" y="174472"/>
                  <a:pt x="495685" y="167749"/>
                  <a:pt x="508000" y="161591"/>
                </a:cubicBezTo>
                <a:cubicBezTo>
                  <a:pt x="511079" y="149276"/>
                  <a:pt x="523401" y="135742"/>
                  <a:pt x="517236" y="124645"/>
                </a:cubicBezTo>
                <a:cubicBezTo>
                  <a:pt x="505558" y="103625"/>
                  <a:pt x="481265" y="92607"/>
                  <a:pt x="461818" y="78464"/>
                </a:cubicBezTo>
                <a:cubicBezTo>
                  <a:pt x="447299" y="67905"/>
                  <a:pt x="429807" y="61776"/>
                  <a:pt x="415636" y="50754"/>
                </a:cubicBezTo>
                <a:cubicBezTo>
                  <a:pt x="350381" y="0"/>
                  <a:pt x="409679" y="21556"/>
                  <a:pt x="341745" y="4573"/>
                </a:cubicBezTo>
                <a:cubicBezTo>
                  <a:pt x="323272" y="23046"/>
                  <a:pt x="302870" y="39772"/>
                  <a:pt x="286327" y="59991"/>
                </a:cubicBezTo>
                <a:cubicBezTo>
                  <a:pt x="271418" y="78214"/>
                  <a:pt x="251397" y="120615"/>
                  <a:pt x="240145" y="143118"/>
                </a:cubicBezTo>
                <a:cubicBezTo>
                  <a:pt x="246303" y="155433"/>
                  <a:pt x="248384" y="170853"/>
                  <a:pt x="258618" y="180064"/>
                </a:cubicBezTo>
                <a:cubicBezTo>
                  <a:pt x="307487" y="224046"/>
                  <a:pt x="348178" y="230665"/>
                  <a:pt x="406400" y="253954"/>
                </a:cubicBezTo>
                <a:cubicBezTo>
                  <a:pt x="443561" y="268819"/>
                  <a:pt x="481438" y="282236"/>
                  <a:pt x="517236" y="300136"/>
                </a:cubicBezTo>
                <a:cubicBezTo>
                  <a:pt x="529551" y="306294"/>
                  <a:pt x="540680" y="315909"/>
                  <a:pt x="554181" y="318609"/>
                </a:cubicBezTo>
                <a:cubicBezTo>
                  <a:pt x="602861" y="328345"/>
                  <a:pt x="652736" y="330661"/>
                  <a:pt x="701963" y="337082"/>
                </a:cubicBezTo>
                <a:cubicBezTo>
                  <a:pt x="723551" y="339898"/>
                  <a:pt x="745066" y="343239"/>
                  <a:pt x="766618" y="346318"/>
                </a:cubicBezTo>
                <a:cubicBezTo>
                  <a:pt x="806642" y="340160"/>
                  <a:pt x="847405" y="337666"/>
                  <a:pt x="886691" y="327845"/>
                </a:cubicBezTo>
                <a:cubicBezTo>
                  <a:pt x="906348" y="322931"/>
                  <a:pt x="928814" y="292743"/>
                  <a:pt x="942109" y="281664"/>
                </a:cubicBezTo>
                <a:cubicBezTo>
                  <a:pt x="950637" y="274557"/>
                  <a:pt x="960582" y="269349"/>
                  <a:pt x="969818" y="263191"/>
                </a:cubicBezTo>
                <a:cubicBezTo>
                  <a:pt x="972897" y="253955"/>
                  <a:pt x="979054" y="245218"/>
                  <a:pt x="979054" y="235482"/>
                </a:cubicBezTo>
                <a:cubicBezTo>
                  <a:pt x="979054" y="142217"/>
                  <a:pt x="958131" y="181038"/>
                  <a:pt x="858981" y="189300"/>
                </a:cubicBezTo>
                <a:cubicBezTo>
                  <a:pt x="849745" y="192379"/>
                  <a:pt x="838156" y="191652"/>
                  <a:pt x="831272" y="198536"/>
                </a:cubicBezTo>
                <a:cubicBezTo>
                  <a:pt x="824388" y="205420"/>
                  <a:pt x="822036" y="216509"/>
                  <a:pt x="822036" y="226245"/>
                </a:cubicBezTo>
                <a:cubicBezTo>
                  <a:pt x="822036" y="281749"/>
                  <a:pt x="828193" y="337082"/>
                  <a:pt x="831272" y="392500"/>
                </a:cubicBezTo>
                <a:cubicBezTo>
                  <a:pt x="877454" y="389421"/>
                  <a:pt x="924636" y="393305"/>
                  <a:pt x="969818" y="383264"/>
                </a:cubicBezTo>
                <a:cubicBezTo>
                  <a:pt x="982569" y="380430"/>
                  <a:pt x="986108" y="361898"/>
                  <a:pt x="997527" y="355554"/>
                </a:cubicBezTo>
                <a:cubicBezTo>
                  <a:pt x="1014548" y="346098"/>
                  <a:pt x="1052945" y="337082"/>
                  <a:pt x="1052945" y="337082"/>
                </a:cubicBezTo>
                <a:cubicBezTo>
                  <a:pt x="1117928" y="293760"/>
                  <a:pt x="1035529" y="343613"/>
                  <a:pt x="1126836" y="309373"/>
                </a:cubicBezTo>
                <a:cubicBezTo>
                  <a:pt x="1137230" y="305475"/>
                  <a:pt x="1144342" y="295273"/>
                  <a:pt x="1154545" y="290900"/>
                </a:cubicBezTo>
                <a:cubicBezTo>
                  <a:pt x="1166213" y="285900"/>
                  <a:pt x="1179176" y="284743"/>
                  <a:pt x="1191491" y="281664"/>
                </a:cubicBezTo>
                <a:cubicBezTo>
                  <a:pt x="1200727" y="272427"/>
                  <a:pt x="1208123" y="260877"/>
                  <a:pt x="1219200" y="253954"/>
                </a:cubicBezTo>
                <a:cubicBezTo>
                  <a:pt x="1312502" y="195639"/>
                  <a:pt x="1226088" y="274774"/>
                  <a:pt x="1293091" y="207773"/>
                </a:cubicBezTo>
                <a:cubicBezTo>
                  <a:pt x="1296170" y="192379"/>
                  <a:pt x="1316756" y="167775"/>
                  <a:pt x="1302327" y="161591"/>
                </a:cubicBezTo>
                <a:cubicBezTo>
                  <a:pt x="1259785" y="143359"/>
                  <a:pt x="1209906" y="156198"/>
                  <a:pt x="1163781" y="152354"/>
                </a:cubicBezTo>
                <a:cubicBezTo>
                  <a:pt x="1135998" y="150039"/>
                  <a:pt x="1108363" y="146197"/>
                  <a:pt x="1080654" y="143118"/>
                </a:cubicBezTo>
                <a:cubicBezTo>
                  <a:pt x="1083733" y="164670"/>
                  <a:pt x="1082451" y="187313"/>
                  <a:pt x="1089891" y="207773"/>
                </a:cubicBezTo>
                <a:cubicBezTo>
                  <a:pt x="1099148" y="233230"/>
                  <a:pt x="1144357" y="270010"/>
                  <a:pt x="1163781" y="281664"/>
                </a:cubicBezTo>
                <a:cubicBezTo>
                  <a:pt x="1177998" y="290194"/>
                  <a:pt x="1195843" y="291447"/>
                  <a:pt x="1209963" y="300136"/>
                </a:cubicBezTo>
                <a:cubicBezTo>
                  <a:pt x="1236184" y="316272"/>
                  <a:pt x="1254646" y="345817"/>
                  <a:pt x="1283854" y="355554"/>
                </a:cubicBezTo>
                <a:cubicBezTo>
                  <a:pt x="1373074" y="385296"/>
                  <a:pt x="1234338" y="337596"/>
                  <a:pt x="1348509" y="383264"/>
                </a:cubicBezTo>
                <a:cubicBezTo>
                  <a:pt x="1366588" y="390496"/>
                  <a:pt x="1403927" y="401736"/>
                  <a:pt x="1403927" y="401736"/>
                </a:cubicBezTo>
                <a:cubicBezTo>
                  <a:pt x="1488743" y="458281"/>
                  <a:pt x="1401593" y="407044"/>
                  <a:pt x="1625600" y="429445"/>
                </a:cubicBezTo>
                <a:cubicBezTo>
                  <a:pt x="1653844" y="432269"/>
                  <a:pt x="1680972" y="441971"/>
                  <a:pt x="1708727" y="447918"/>
                </a:cubicBezTo>
                <a:cubicBezTo>
                  <a:pt x="1724077" y="451207"/>
                  <a:pt x="1739515" y="454075"/>
                  <a:pt x="1754909" y="457154"/>
                </a:cubicBezTo>
                <a:cubicBezTo>
                  <a:pt x="1767224" y="454075"/>
                  <a:pt x="1785323" y="458803"/>
                  <a:pt x="1791854" y="447918"/>
                </a:cubicBezTo>
                <a:cubicBezTo>
                  <a:pt x="1804812" y="426321"/>
                  <a:pt x="1748654" y="367347"/>
                  <a:pt x="1745672" y="364791"/>
                </a:cubicBezTo>
                <a:cubicBezTo>
                  <a:pt x="1738280" y="358455"/>
                  <a:pt x="1726671" y="359908"/>
                  <a:pt x="1717963" y="355554"/>
                </a:cubicBezTo>
                <a:cubicBezTo>
                  <a:pt x="1701906" y="347525"/>
                  <a:pt x="1687474" y="336563"/>
                  <a:pt x="1671781" y="327845"/>
                </a:cubicBezTo>
                <a:cubicBezTo>
                  <a:pt x="1659745" y="321158"/>
                  <a:pt x="1646512" y="316670"/>
                  <a:pt x="1634836" y="309373"/>
                </a:cubicBezTo>
                <a:cubicBezTo>
                  <a:pt x="1621782" y="301214"/>
                  <a:pt x="1610417" y="290611"/>
                  <a:pt x="1597891" y="281664"/>
                </a:cubicBezTo>
                <a:cubicBezTo>
                  <a:pt x="1588858" y="275212"/>
                  <a:pt x="1579418" y="269349"/>
                  <a:pt x="1570181" y="263191"/>
                </a:cubicBezTo>
                <a:cubicBezTo>
                  <a:pt x="1546260" y="287112"/>
                  <a:pt x="1533236" y="290632"/>
                  <a:pt x="1533236" y="327845"/>
                </a:cubicBezTo>
                <a:cubicBezTo>
                  <a:pt x="1533236" y="337581"/>
                  <a:pt x="1533764" y="351200"/>
                  <a:pt x="1542472" y="355554"/>
                </a:cubicBezTo>
                <a:cubicBezTo>
                  <a:pt x="1561944" y="365290"/>
                  <a:pt x="1585547" y="361914"/>
                  <a:pt x="1607127" y="364791"/>
                </a:cubicBezTo>
                <a:cubicBezTo>
                  <a:pt x="1670558" y="373249"/>
                  <a:pt x="1699168" y="376044"/>
                  <a:pt x="1764145" y="383264"/>
                </a:cubicBezTo>
                <a:cubicBezTo>
                  <a:pt x="1773381" y="401737"/>
                  <a:pt x="1783466" y="419809"/>
                  <a:pt x="1791854" y="438682"/>
                </a:cubicBezTo>
                <a:cubicBezTo>
                  <a:pt x="1811656" y="483236"/>
                  <a:pt x="1792630" y="497697"/>
                  <a:pt x="1856509" y="540282"/>
                </a:cubicBezTo>
                <a:cubicBezTo>
                  <a:pt x="1874415" y="552219"/>
                  <a:pt x="1900659" y="571369"/>
                  <a:pt x="1921163" y="577227"/>
                </a:cubicBezTo>
                <a:cubicBezTo>
                  <a:pt x="1980624" y="594216"/>
                  <a:pt x="2020060" y="595249"/>
                  <a:pt x="2078181" y="604936"/>
                </a:cubicBezTo>
                <a:cubicBezTo>
                  <a:pt x="2151717" y="617192"/>
                  <a:pt x="2096643" y="614173"/>
                  <a:pt x="2170545" y="61417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ZoneTexte 31"/>
          <p:cNvSpPr txBox="1"/>
          <p:nvPr/>
        </p:nvSpPr>
        <p:spPr>
          <a:xfrm>
            <a:off x="6804248" y="54452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6948264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liguide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4860032" y="177281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eau froide</a:t>
            </a:r>
            <a:endParaRPr lang="fr-CA" dirty="0"/>
          </a:p>
        </p:txBody>
      </p:sp>
      <p:sp>
        <p:nvSpPr>
          <p:cNvPr id="35" name="Ellipse 34"/>
          <p:cNvSpPr/>
          <p:nvPr/>
        </p:nvSpPr>
        <p:spPr>
          <a:xfrm flipH="1" flipV="1">
            <a:off x="3347864" y="395934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 flipH="1" flipV="1">
            <a:off x="3491880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 flipH="1" flipV="1">
            <a:off x="3635896" y="38873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 flipH="1" flipV="1">
            <a:off x="3662184" y="39593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</vt:lpstr>
      <vt:lpstr>#1 Sédimentation</vt:lpstr>
      <vt:lpstr>#2 Décantation</vt:lpstr>
      <vt:lpstr>#3 Filtration</vt:lpstr>
      <vt:lpstr>#4a Evaporation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</dc:title>
  <dc:creator>CSBE</dc:creator>
  <cp:lastModifiedBy>CSBE</cp:lastModifiedBy>
  <cp:revision>6</cp:revision>
  <dcterms:created xsi:type="dcterms:W3CDTF">2019-04-24T18:56:29Z</dcterms:created>
  <dcterms:modified xsi:type="dcterms:W3CDTF">2019-04-24T19:40:41Z</dcterms:modified>
</cp:coreProperties>
</file>