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ECBA-5E7C-4D71-9457-C02EF11732EC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463A0-E96D-43EF-A00E-7D897542AC7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phases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samuel</a:t>
            </a:r>
            <a:r>
              <a:rPr lang="fr-CA" dirty="0" smtClean="0"/>
              <a:t> </a:t>
            </a:r>
            <a:r>
              <a:rPr lang="fr-CA" dirty="0" err="1" smtClean="0"/>
              <a:t>lachance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6948264" y="4077072"/>
            <a:ext cx="158417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683568" y="4077072"/>
            <a:ext cx="144016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6" name="Explosion 1 5"/>
          <p:cNvSpPr/>
          <p:nvPr/>
        </p:nvSpPr>
        <p:spPr>
          <a:xfrm>
            <a:off x="3131840" y="836712"/>
            <a:ext cx="2952328" cy="21602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gaz</a:t>
            </a:r>
            <a:endParaRPr lang="fr-CA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1835696" y="2564904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1979712" y="2780928"/>
            <a:ext cx="115212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940152" y="2780928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5724128" y="2924944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699792" y="4869160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627784" y="5229200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 rot="19259033">
            <a:off x="1513804" y="26995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 rot="19340753">
            <a:off x="2155568" y="322219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solide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059832" y="45091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>
            <a:off x="3707904" y="53012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 rot="2313747">
            <a:off x="5381892" y="3584705"/>
            <a:ext cx="1552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 rot="2661218">
            <a:off x="5981587" y="274202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Condantation</a:t>
            </a:r>
            <a:r>
              <a:rPr lang="fr-CA" dirty="0" smtClean="0"/>
              <a:t> liquide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phases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phases</dc:title>
  <dc:creator>CSBE</dc:creator>
  <cp:lastModifiedBy>CSBE</cp:lastModifiedBy>
  <cp:revision>1</cp:revision>
  <dcterms:created xsi:type="dcterms:W3CDTF">2019-04-08T19:00:04Z</dcterms:created>
  <dcterms:modified xsi:type="dcterms:W3CDTF">2019-04-08T19:08:29Z</dcterms:modified>
</cp:coreProperties>
</file>