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EA02-E425-41AE-A9B9-75A7EB67E25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BA2B-94E9-4CF8-A2E5-9720994966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EA02-E425-41AE-A9B9-75A7EB67E25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BA2B-94E9-4CF8-A2E5-9720994966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EA02-E425-41AE-A9B9-75A7EB67E25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BA2B-94E9-4CF8-A2E5-9720994966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EA02-E425-41AE-A9B9-75A7EB67E25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BA2B-94E9-4CF8-A2E5-9720994966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EA02-E425-41AE-A9B9-75A7EB67E25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BA2B-94E9-4CF8-A2E5-9720994966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EA02-E425-41AE-A9B9-75A7EB67E25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BA2B-94E9-4CF8-A2E5-9720994966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EA02-E425-41AE-A9B9-75A7EB67E25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BA2B-94E9-4CF8-A2E5-9720994966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EA02-E425-41AE-A9B9-75A7EB67E25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BA2B-94E9-4CF8-A2E5-9720994966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EA02-E425-41AE-A9B9-75A7EB67E25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BA2B-94E9-4CF8-A2E5-9720994966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EA02-E425-41AE-A9B9-75A7EB67E25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BA2B-94E9-4CF8-A2E5-9720994966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EA02-E425-41AE-A9B9-75A7EB67E25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BA2B-94E9-4CF8-A2E5-9720994966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EA02-E425-41AE-A9B9-75A7EB67E25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DBA2B-94E9-4CF8-A2E5-9720994966E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.simplyscience.ch/archives-enfants/articles/qu-est-ce-qu-une-etoile-filant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cad=rja&amp;uact=8&amp;ved=2ahUKEwjho4-iot7dAhWsl-AKHcxYDgEQjRx6BAgBEAU&amp;url=http%3A%2F%2Fsilvani.ca%2Fpassion-photo%2Faurore-boreale-saguenay-quebec%2F&amp;psig=AOvVaw39uEndiM4KEl1z3O24xPsz&amp;ust=153824362500286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Phénomènes observables la nuit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 smtClean="0"/>
              <a:t>samuel.lachance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Étoiles filantes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67455"/>
            <a:ext cx="9144000" cy="5290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Aurores boréales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6146" name="Picture 2" descr="Résultats de recherche d'images pour « aurore boréal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93477"/>
            <a:ext cx="9144000" cy="5264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province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2962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Mrc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416824" cy="501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localité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5508104" cy="488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Affichage à l'écran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Phénomènes observables la nuit</vt:lpstr>
      <vt:lpstr>Étoiles filantes</vt:lpstr>
      <vt:lpstr>Aurores boréales</vt:lpstr>
      <vt:lpstr>province</vt:lpstr>
      <vt:lpstr>Mrc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Phénomènes observables la nuit</dc:title>
  <dc:creator>CSBE</dc:creator>
  <cp:lastModifiedBy>CSBE</cp:lastModifiedBy>
  <cp:revision>2</cp:revision>
  <dcterms:created xsi:type="dcterms:W3CDTF">2018-09-28T17:50:39Z</dcterms:created>
  <dcterms:modified xsi:type="dcterms:W3CDTF">2018-09-28T18:01:12Z</dcterms:modified>
</cp:coreProperties>
</file>