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4450-4B3B-4AA4-9520-53AEE12C402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8B5F-AB9F-4D9B-9F34-72D921DFB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4450-4B3B-4AA4-9520-53AEE12C402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8B5F-AB9F-4D9B-9F34-72D921DFB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4450-4B3B-4AA4-9520-53AEE12C402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8B5F-AB9F-4D9B-9F34-72D921DFB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4450-4B3B-4AA4-9520-53AEE12C402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8B5F-AB9F-4D9B-9F34-72D921DFB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4450-4B3B-4AA4-9520-53AEE12C402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8B5F-AB9F-4D9B-9F34-72D921DFB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4450-4B3B-4AA4-9520-53AEE12C402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8B5F-AB9F-4D9B-9F34-72D921DFB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4450-4B3B-4AA4-9520-53AEE12C402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8B5F-AB9F-4D9B-9F34-72D921DFB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4450-4B3B-4AA4-9520-53AEE12C402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8B5F-AB9F-4D9B-9F34-72D921DFB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4450-4B3B-4AA4-9520-53AEE12C402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8B5F-AB9F-4D9B-9F34-72D921DFB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4450-4B3B-4AA4-9520-53AEE12C402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8B5F-AB9F-4D9B-9F34-72D921DFB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4450-4B3B-4AA4-9520-53AEE12C402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8B5F-AB9F-4D9B-9F34-72D921DFBE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74450-4B3B-4AA4-9520-53AEE12C4029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48B5F-AB9F-4D9B-9F34-72D921DFBE1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e</a:t>
            </a:r>
            <a:br>
              <a:rPr lang="fr-CA" dirty="0" smtClean="0"/>
            </a:br>
            <a:r>
              <a:rPr lang="fr-CA" dirty="0" smtClean="0"/>
              <a:t>procédé de séparation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 smtClean="0"/>
              <a:t>Présenter à Daniel Blais</a:t>
            </a:r>
          </a:p>
          <a:p>
            <a:r>
              <a:rPr lang="fr-CA" dirty="0" smtClean="0"/>
              <a:t>Fait par Sandrine </a:t>
            </a:r>
            <a:r>
              <a:rPr lang="fr-CA" dirty="0" err="1" smtClean="0"/>
              <a:t>Labbé</a:t>
            </a:r>
            <a:r>
              <a:rPr lang="fr-CA" dirty="0" smtClean="0"/>
              <a:t> et Anna </a:t>
            </a:r>
            <a:r>
              <a:rPr lang="fr-CA" dirty="0" err="1" smtClean="0"/>
              <a:t>Wojciech</a:t>
            </a:r>
            <a:endParaRPr lang="fr-CA" dirty="0" smtClean="0"/>
          </a:p>
          <a:p>
            <a:r>
              <a:rPr lang="fr-CA" dirty="0" smtClean="0"/>
              <a:t>24 avril2019</a:t>
            </a:r>
          </a:p>
          <a:p>
            <a:r>
              <a:rPr lang="fr-CA" dirty="0" smtClean="0"/>
              <a:t>ESV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547664" y="3068960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CA" dirty="0" smtClean="0"/>
              <a:t>#1 sédimentation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1547664" y="2852936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1547664" y="4149080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3203848" y="2852936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Connecteur 11"/>
          <p:cNvSpPr/>
          <p:nvPr/>
        </p:nvSpPr>
        <p:spPr>
          <a:xfrm>
            <a:off x="1763688" y="3284984"/>
            <a:ext cx="72008" cy="7200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lèche vers le bas 12"/>
          <p:cNvSpPr/>
          <p:nvPr/>
        </p:nvSpPr>
        <p:spPr>
          <a:xfrm>
            <a:off x="1763688" y="3501008"/>
            <a:ext cx="144016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/>
          <p:cNvSpPr/>
          <p:nvPr/>
        </p:nvSpPr>
        <p:spPr>
          <a:xfrm>
            <a:off x="2051720" y="3645024"/>
            <a:ext cx="72008" cy="7200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lèche vers le haut 14"/>
          <p:cNvSpPr/>
          <p:nvPr/>
        </p:nvSpPr>
        <p:spPr>
          <a:xfrm>
            <a:off x="1979712" y="3140968"/>
            <a:ext cx="261743" cy="360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267744" y="2996952"/>
            <a:ext cx="216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.</a:t>
            </a:r>
            <a:endParaRPr lang="fr-CA" sz="2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339752" y="335699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/>
              <a:t>.</a:t>
            </a:r>
            <a:endParaRPr lang="fr-CA" sz="2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2483768" y="3212976"/>
            <a:ext cx="61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.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ylindre 32"/>
          <p:cNvSpPr/>
          <p:nvPr/>
        </p:nvSpPr>
        <p:spPr>
          <a:xfrm>
            <a:off x="3491880" y="3356992"/>
            <a:ext cx="1008112" cy="129614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 rot="18968661">
            <a:off x="1891466" y="2686635"/>
            <a:ext cx="648072" cy="1253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#2 décantation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1475656" y="2204864"/>
            <a:ext cx="936104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475656" y="306896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2411760" y="3140968"/>
            <a:ext cx="936104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rganigramme : Connecteur 26"/>
          <p:cNvSpPr/>
          <p:nvPr/>
        </p:nvSpPr>
        <p:spPr>
          <a:xfrm>
            <a:off x="2051720" y="3429000"/>
            <a:ext cx="144016" cy="144016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Organigramme : Connecteur 27"/>
          <p:cNvSpPr/>
          <p:nvPr/>
        </p:nvSpPr>
        <p:spPr>
          <a:xfrm>
            <a:off x="2195736" y="3645024"/>
            <a:ext cx="216024" cy="144016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Organigramme : Connecteur 28"/>
          <p:cNvSpPr/>
          <p:nvPr/>
        </p:nvSpPr>
        <p:spPr>
          <a:xfrm>
            <a:off x="2483768" y="3645024"/>
            <a:ext cx="144016" cy="144016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ZoneTexte 29"/>
          <p:cNvSpPr txBox="1"/>
          <p:nvPr/>
        </p:nvSpPr>
        <p:spPr>
          <a:xfrm>
            <a:off x="2195736" y="32129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.   .</a:t>
            </a:r>
            <a:endParaRPr lang="fr-CA" dirty="0"/>
          </a:p>
        </p:txBody>
      </p:sp>
      <p:sp>
        <p:nvSpPr>
          <p:cNvPr id="31" name="Organigramme : Connecteur 30"/>
          <p:cNvSpPr/>
          <p:nvPr/>
        </p:nvSpPr>
        <p:spPr>
          <a:xfrm>
            <a:off x="2123728" y="3140968"/>
            <a:ext cx="72008" cy="72008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Organigramme : Connecteur 31"/>
          <p:cNvSpPr/>
          <p:nvPr/>
        </p:nvSpPr>
        <p:spPr>
          <a:xfrm>
            <a:off x="2411760" y="3212976"/>
            <a:ext cx="72008" cy="72008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Organigramme : Connecteur 33"/>
          <p:cNvSpPr/>
          <p:nvPr/>
        </p:nvSpPr>
        <p:spPr>
          <a:xfrm>
            <a:off x="3707904" y="4437112"/>
            <a:ext cx="72008" cy="72008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Organigramme : Connecteur 34"/>
          <p:cNvSpPr/>
          <p:nvPr/>
        </p:nvSpPr>
        <p:spPr>
          <a:xfrm>
            <a:off x="3995936" y="4437112"/>
            <a:ext cx="45719" cy="72008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ZoneTexte 35"/>
          <p:cNvSpPr txBox="1"/>
          <p:nvPr/>
        </p:nvSpPr>
        <p:spPr>
          <a:xfrm>
            <a:off x="3563888" y="39330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.  .  .  .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ylindre 4"/>
          <p:cNvSpPr/>
          <p:nvPr/>
        </p:nvSpPr>
        <p:spPr>
          <a:xfrm>
            <a:off x="5724128" y="3573016"/>
            <a:ext cx="792088" cy="1368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#3 filtration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Organigramme : Fusion 3"/>
          <p:cNvSpPr/>
          <p:nvPr/>
        </p:nvSpPr>
        <p:spPr>
          <a:xfrm>
            <a:off x="5580112" y="3068960"/>
            <a:ext cx="1152128" cy="648072"/>
          </a:xfrm>
          <a:prstGeom prst="flowChartMerg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2" name="Connecteur droit 21"/>
          <p:cNvCxnSpPr/>
          <p:nvPr/>
        </p:nvCxnSpPr>
        <p:spPr>
          <a:xfrm flipV="1">
            <a:off x="2915816" y="2492896"/>
            <a:ext cx="108012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915816" y="350100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3851920" y="3140968"/>
            <a:ext cx="136815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 rot="2708920">
            <a:off x="3027645" y="3203395"/>
            <a:ext cx="1401593" cy="89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5940152" y="328498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6156176" y="328498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Ellipse 33"/>
          <p:cNvSpPr/>
          <p:nvPr/>
        </p:nvSpPr>
        <p:spPr>
          <a:xfrm>
            <a:off x="6156176" y="342900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Ellipse 34"/>
          <p:cNvSpPr/>
          <p:nvPr/>
        </p:nvSpPr>
        <p:spPr>
          <a:xfrm>
            <a:off x="6012160" y="342900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ZoneTexte 35"/>
          <p:cNvSpPr txBox="1"/>
          <p:nvPr/>
        </p:nvSpPr>
        <p:spPr>
          <a:xfrm>
            <a:off x="5724128" y="4365104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.  ..  .  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#4a Évaporation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691680" y="4221088"/>
            <a:ext cx="2160240" cy="11521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043608" y="3861048"/>
            <a:ext cx="3528392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3419872" y="494116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Cylindre 6"/>
          <p:cNvSpPr/>
          <p:nvPr/>
        </p:nvSpPr>
        <p:spPr>
          <a:xfrm>
            <a:off x="2555776" y="2852936"/>
            <a:ext cx="576064" cy="100811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Nuage 7"/>
          <p:cNvSpPr/>
          <p:nvPr/>
        </p:nvSpPr>
        <p:spPr>
          <a:xfrm>
            <a:off x="2339752" y="1916832"/>
            <a:ext cx="1008112" cy="720080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691680" y="4437112"/>
            <a:ext cx="2232248" cy="10801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043608" y="4005064"/>
            <a:ext cx="3672408" cy="4320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3563888" y="50851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Cylindre 6"/>
          <p:cNvSpPr/>
          <p:nvPr/>
        </p:nvSpPr>
        <p:spPr>
          <a:xfrm>
            <a:off x="3635896" y="2924944"/>
            <a:ext cx="504056" cy="108012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3563888" y="35010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. .. … </a:t>
            </a:r>
            <a:endParaRPr lang="fr-CA" dirty="0"/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4139952" y="263691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3635896" y="2060848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4139952" y="2636912"/>
            <a:ext cx="122413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3635896" y="2060848"/>
            <a:ext cx="187220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rganigramme : Extraire 21"/>
          <p:cNvSpPr/>
          <p:nvPr/>
        </p:nvSpPr>
        <p:spPr>
          <a:xfrm rot="7423703">
            <a:off x="5340311" y="3315324"/>
            <a:ext cx="504056" cy="432048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Cylindre 24"/>
          <p:cNvSpPr/>
          <p:nvPr/>
        </p:nvSpPr>
        <p:spPr>
          <a:xfrm>
            <a:off x="5652120" y="4365104"/>
            <a:ext cx="504056" cy="93610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43</Words>
  <Application>Microsoft Office PowerPoint</Application>
  <PresentationFormat>Affichage à l'écran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Projet e procédé de séparation</vt:lpstr>
      <vt:lpstr>#1 sédimentation</vt:lpstr>
      <vt:lpstr>#2 décantation</vt:lpstr>
      <vt:lpstr>#3 filtration</vt:lpstr>
      <vt:lpstr>#4a Évaporation</vt:lpstr>
      <vt:lpstr>Diapositive 6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e procédé de séparation</dc:title>
  <dc:creator>CSBE</dc:creator>
  <cp:lastModifiedBy>CSBE</cp:lastModifiedBy>
  <cp:revision>5</cp:revision>
  <dcterms:created xsi:type="dcterms:W3CDTF">2019-04-24T18:57:26Z</dcterms:created>
  <dcterms:modified xsi:type="dcterms:W3CDTF">2019-04-24T19:37:52Z</dcterms:modified>
</cp:coreProperties>
</file>