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4FB6-C4EB-464A-B04E-D732A0CF545B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9030-3343-4722-B838-F619601D541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4FB6-C4EB-464A-B04E-D732A0CF545B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9030-3343-4722-B838-F619601D541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4FB6-C4EB-464A-B04E-D732A0CF545B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9030-3343-4722-B838-F619601D541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4FB6-C4EB-464A-B04E-D732A0CF545B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9030-3343-4722-B838-F619601D541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4FB6-C4EB-464A-B04E-D732A0CF545B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9030-3343-4722-B838-F619601D541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4FB6-C4EB-464A-B04E-D732A0CF545B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9030-3343-4722-B838-F619601D541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4FB6-C4EB-464A-B04E-D732A0CF545B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9030-3343-4722-B838-F619601D541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4FB6-C4EB-464A-B04E-D732A0CF545B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9030-3343-4722-B838-F619601D541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4FB6-C4EB-464A-B04E-D732A0CF545B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9030-3343-4722-B838-F619601D541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4FB6-C4EB-464A-B04E-D732A0CF545B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9030-3343-4722-B838-F619601D541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4FB6-C4EB-464A-B04E-D732A0CF545B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9030-3343-4722-B838-F619601D541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A4FB6-C4EB-464A-B04E-D732A0CF545B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99030-3343-4722-B838-F619601D5415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google.com/url?sa=i&amp;rct=j&amp;q=&amp;esrc=s&amp;source=images&amp;cd=&amp;ved=2ahUKEwjN1ZzntrLiAhXhLX0KHYO0DD4QjRx6BAgBEAU&amp;url=https%3A%2F%2Fwww.drugtargetreview.com%2Fnews%2F32711%2Fsuccess-culturing-treponema-pallidum%2F&amp;psig=AOvVaw2oTGxjVV4JkEcz3PeT0C6p&amp;ust=155872756194701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m/url?sa=i&amp;rct=j&amp;q=&amp;esrc=s&amp;source=images&amp;cd=&amp;ved=2ahUKEwiWtbeirbLiAhUPG3wKHageAIsQjRx6BAgBEAU&amp;url=https%3A%2F%2Fwww.sante100.com%2Fremede%2Fremedes-peau%2Fcombattre-les-morpions-avec-ces-remedes-naturels%2F&amp;psig=AOvVaw22cmG5eS0vOqV1hGJ2iALD&amp;ust=155872494197839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om/url?sa=i&amp;rct=j&amp;q=&amp;esrc=s&amp;source=images&amp;cd=&amp;ved=2ahUKEwjZk6_3rrLiAhVI0FQKHfJ0BykQjRx6BAgBEAU&amp;url=https%3A%2F%2Fwww.sexandu.ca%2Ffr%2Fstis%2Fhpv%2F&amp;psig=AOvVaw0yq0S2a-FeXip4P34mLqbD&amp;ust=155872544829283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m/url?sa=i&amp;rct=j&amp;q=&amp;esrc=s&amp;source=images&amp;cd=&amp;ved=2ahUKEwi1nI6vsLLiAhXijFQKHW-tCbcQjRx6BAgBEAU&amp;url=https%3A%2F%2Fen.wikipedia.org%2Fwiki%2FHerpes_simplex&amp;psig=AOvVaw0-x3NsLEdj4QcXDBeHqwx0&amp;ust=155872583411830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om/url?sa=i&amp;rct=j&amp;q=&amp;esrc=s&amp;source=images&amp;cd=&amp;ved=2ahUKEwiarbDmsbLiAhWiwMQHHfJ6DvQQjRx6BAgBEAU&amp;url=https%3A%2F%2Fphoenixbethlehem.org%2Feviter-vaginite-recidives%2F&amp;psig=AOvVaw38KdME9E0MagcqBc-qMXxm&amp;ust=155872620152731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com/url?sa=i&amp;rct=j&amp;q=&amp;esrc=s&amp;source=images&amp;cd=&amp;ved=2ahUKEwisooSKs7LiAhXbJTQIHRerD2wQjRx6BAgBEAU&amp;url=https%3A%2F%2Ffr.wikipedia.org%2Fwiki%2FH%25C3%25A9patite_B&amp;psig=AOvVaw3aMlf1NAud0TFom51CscCy&amp;ust=155872647515224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com/url?sa=i&amp;rct=j&amp;q=&amp;esrc=s&amp;source=images&amp;cd=&amp;ved=2ahUKEwiqkICCtLLiAhVIiVQKHUEODaMQjRx6BAgBEAU&amp;url=https%3A%2F%2Fwww.lespecialiste.be%2Ffr%2Factualites%2Fquelque-160-000-nouveaux-diagnostics-d-infection-au-vih-en-europe-en-2017.html&amp;psig=AOvVaw176DQXOY_VssF1K5riZKEZ&amp;ust=1558726786475336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url?sa=i&amp;rct=j&amp;q=&amp;esrc=s&amp;source=images&amp;cd=&amp;ved=2ahUKEwjy25iwtbLiAhUpJTQIHQKsDu4QjRx6BAgBEAU&amp;url=http%3A%2F%2Fmonsystemeimmunitaire.fr%2Fchlamydia-une-bacterie-qui-se-cache%2F&amp;psig=AOvVaw37Lnvnp-cLYlp-3OgiYvTQ&amp;ust=1558727177577718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google.com/url?sa=i&amp;rct=j&amp;q=&amp;esrc=s&amp;source=images&amp;cd=&amp;ved=2ahUKEwiG-IKRtrLiAhUzPn0KHTUMATsQjRx6BAgBEAU&amp;url=https%3A%2F%2Ffr.123rf.com%2Fphoto_66212834_les-bact%25C3%25A9ries-neisseria-gonorrhoeae-ou-neisseria-meningitidis-gonocoques-et-m%25C3%25A9ningocoques-3d-illustratio.html&amp;psig=AOvVaw2QIYkKjK_QEczMlMeptxFw&amp;ust=155872738134159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err="1" smtClean="0"/>
              <a:t>itss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Fait par Sandrine </a:t>
            </a:r>
            <a:r>
              <a:rPr lang="fr-CA" dirty="0" err="1" smtClean="0"/>
              <a:t>Labbé</a:t>
            </a:r>
            <a:endParaRPr lang="fr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Treponema</a:t>
            </a:r>
            <a:r>
              <a:rPr lang="fr-CA" dirty="0" smtClean="0"/>
              <a:t> pallidum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Nom : syphilis</a:t>
            </a:r>
          </a:p>
          <a:p>
            <a:r>
              <a:rPr lang="fr-CA" dirty="0" smtClean="0"/>
              <a:t>Autres noms : vérole</a:t>
            </a:r>
          </a:p>
          <a:p>
            <a:r>
              <a:rPr lang="fr-CA" dirty="0" smtClean="0"/>
              <a:t>Nom scientifique : </a:t>
            </a:r>
            <a:r>
              <a:rPr lang="fr-CA" dirty="0" err="1" smtClean="0"/>
              <a:t>Treponema</a:t>
            </a:r>
            <a:r>
              <a:rPr lang="fr-CA" dirty="0" smtClean="0"/>
              <a:t> pallidum</a:t>
            </a:r>
          </a:p>
          <a:p>
            <a:r>
              <a:rPr lang="fr-CA" dirty="0" smtClean="0"/>
              <a:t>Type d’organisme : règne des monères</a:t>
            </a:r>
          </a:p>
          <a:p>
            <a:r>
              <a:rPr lang="fr-CA" dirty="0" smtClean="0"/>
              <a:t>Symptômes : maux de tête</a:t>
            </a:r>
          </a:p>
          <a:p>
            <a:r>
              <a:rPr lang="fr-CA" dirty="0" smtClean="0"/>
              <a:t>Traitement : antibiotiques</a:t>
            </a:r>
          </a:p>
          <a:p>
            <a:endParaRPr lang="fr-CA" dirty="0"/>
          </a:p>
        </p:txBody>
      </p:sp>
      <p:pic>
        <p:nvPicPr>
          <p:cNvPr id="22530" name="Picture 2" descr="Résultats de recherche d'images pour « treponema pallidum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43600" y="4457733"/>
            <a:ext cx="3600400" cy="24002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Phtirius pubis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Nom : morpion</a:t>
            </a:r>
          </a:p>
          <a:p>
            <a:r>
              <a:rPr lang="fr-CA" dirty="0" smtClean="0"/>
              <a:t>Autres nom : poux du pubis</a:t>
            </a:r>
          </a:p>
          <a:p>
            <a:r>
              <a:rPr lang="fr-CA" dirty="0" smtClean="0"/>
              <a:t>Nom scientifique : phtirius pubis</a:t>
            </a:r>
          </a:p>
          <a:p>
            <a:r>
              <a:rPr lang="fr-CA" dirty="0" smtClean="0"/>
              <a:t>Type d’organisme : arthropode</a:t>
            </a:r>
          </a:p>
          <a:p>
            <a:r>
              <a:rPr lang="fr-CA" dirty="0" smtClean="0"/>
              <a:t>Symptômes : gratte</a:t>
            </a:r>
          </a:p>
          <a:p>
            <a:r>
              <a:rPr lang="fr-CA" dirty="0" smtClean="0"/>
              <a:t>Traitement : crèmes, lotions ou shampoings</a:t>
            </a:r>
            <a:endParaRPr lang="fr-CA" dirty="0"/>
          </a:p>
        </p:txBody>
      </p:sp>
      <p:pic>
        <p:nvPicPr>
          <p:cNvPr id="10242" name="Picture 2" descr="Résultats de recherche d'images pour « morpions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35518" y="1052736"/>
            <a:ext cx="2808482" cy="21076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Vph</a:t>
            </a:r>
            <a:r>
              <a:rPr lang="fr-CA" dirty="0" smtClean="0"/>
              <a:t>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Nom : </a:t>
            </a:r>
            <a:r>
              <a:rPr lang="fr-CA" dirty="0" err="1" smtClean="0"/>
              <a:t>papillonmavirus</a:t>
            </a:r>
            <a:r>
              <a:rPr lang="fr-CA" dirty="0" smtClean="0"/>
              <a:t> humain</a:t>
            </a:r>
          </a:p>
          <a:p>
            <a:r>
              <a:rPr lang="fr-CA" dirty="0" smtClean="0"/>
              <a:t>Autres nom : papillome humain</a:t>
            </a:r>
          </a:p>
          <a:p>
            <a:r>
              <a:rPr lang="fr-CA" dirty="0" smtClean="0"/>
              <a:t>Nom scientifique : </a:t>
            </a:r>
            <a:r>
              <a:rPr lang="fr-CA" dirty="0" err="1" smtClean="0"/>
              <a:t>vph</a:t>
            </a:r>
            <a:endParaRPr lang="fr-CA" dirty="0" smtClean="0"/>
          </a:p>
          <a:p>
            <a:r>
              <a:rPr lang="fr-CA" dirty="0" smtClean="0"/>
              <a:t>Type d’organisme : virus</a:t>
            </a:r>
          </a:p>
          <a:p>
            <a:r>
              <a:rPr lang="fr-CA" dirty="0" smtClean="0"/>
              <a:t>Symptômes : </a:t>
            </a:r>
            <a:r>
              <a:rPr lang="fr-CA" dirty="0" err="1" smtClean="0"/>
              <a:t>vérrue</a:t>
            </a:r>
            <a:r>
              <a:rPr lang="fr-CA" dirty="0" smtClean="0"/>
              <a:t>, risques de cancer</a:t>
            </a:r>
          </a:p>
          <a:p>
            <a:r>
              <a:rPr lang="fr-CA" dirty="0" smtClean="0"/>
              <a:t>Traitement : cryothérapie (azote liquide), crèmes</a:t>
            </a:r>
            <a:endParaRPr lang="fr-CA" dirty="0"/>
          </a:p>
        </p:txBody>
      </p:sp>
      <p:pic>
        <p:nvPicPr>
          <p:cNvPr id="15362" name="Picture 2" descr="Résultats de recherche d'images pour « vph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332656"/>
            <a:ext cx="2819400" cy="27336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VHS-II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Nom : herpès</a:t>
            </a:r>
          </a:p>
          <a:p>
            <a:r>
              <a:rPr lang="fr-CA" dirty="0" smtClean="0"/>
              <a:t>Autres nom : herpès simplex</a:t>
            </a:r>
          </a:p>
          <a:p>
            <a:r>
              <a:rPr lang="fr-CA" dirty="0" smtClean="0"/>
              <a:t>Nom scientifique : VHS-II</a:t>
            </a:r>
          </a:p>
          <a:p>
            <a:r>
              <a:rPr lang="fr-CA" dirty="0" smtClean="0"/>
              <a:t>Type d’organisme : virus</a:t>
            </a:r>
          </a:p>
          <a:p>
            <a:r>
              <a:rPr lang="fr-CA" dirty="0" smtClean="0"/>
              <a:t>Symptômes : picotement, brulure ou démangeaisons </a:t>
            </a:r>
          </a:p>
          <a:p>
            <a:r>
              <a:rPr lang="fr-CA" dirty="0" smtClean="0"/>
              <a:t>Traitement : antiviraux</a:t>
            </a:r>
            <a:endParaRPr lang="fr-CA" dirty="0"/>
          </a:p>
        </p:txBody>
      </p:sp>
      <p:pic>
        <p:nvPicPr>
          <p:cNvPr id="16386" name="Picture 2" descr="Résultats de recherche d'images pour « herpes simplex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908720"/>
            <a:ext cx="2857500" cy="1981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Trichomonas </a:t>
            </a:r>
            <a:r>
              <a:rPr lang="fr-CA" dirty="0" err="1" smtClean="0"/>
              <a:t>vaginalis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Nom : vaginite</a:t>
            </a:r>
          </a:p>
          <a:p>
            <a:r>
              <a:rPr lang="fr-CA" dirty="0" smtClean="0"/>
              <a:t>Autres nom : trichomonas vaginale</a:t>
            </a:r>
          </a:p>
          <a:p>
            <a:r>
              <a:rPr lang="fr-CA" dirty="0"/>
              <a:t> </a:t>
            </a:r>
            <a:r>
              <a:rPr lang="fr-CA" dirty="0" smtClean="0"/>
              <a:t>nom scientifique : trichomonas </a:t>
            </a:r>
            <a:r>
              <a:rPr lang="fr-CA" dirty="0" err="1" smtClean="0"/>
              <a:t>vaginalis</a:t>
            </a:r>
            <a:endParaRPr lang="fr-CA" dirty="0" smtClean="0"/>
          </a:p>
          <a:p>
            <a:r>
              <a:rPr lang="fr-CA" dirty="0" smtClean="0"/>
              <a:t>Type d’organisme : </a:t>
            </a:r>
            <a:r>
              <a:rPr lang="fr-CA" dirty="0" err="1" smtClean="0"/>
              <a:t>trichomonase</a:t>
            </a:r>
            <a:endParaRPr lang="fr-CA" dirty="0" smtClean="0"/>
          </a:p>
          <a:p>
            <a:r>
              <a:rPr lang="fr-CA" dirty="0" smtClean="0"/>
              <a:t>Symptômes : augmentation de sécrétions vaginale, qui peuvent sentir</a:t>
            </a:r>
          </a:p>
          <a:p>
            <a:r>
              <a:rPr lang="fr-CA" dirty="0" smtClean="0"/>
              <a:t>Traitement : antibiotiques</a:t>
            </a:r>
            <a:endParaRPr lang="fr-CA" dirty="0"/>
          </a:p>
        </p:txBody>
      </p:sp>
      <p:pic>
        <p:nvPicPr>
          <p:cNvPr id="17410" name="Picture 2" descr="Résultats de recherche d'images pour « vaginite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5013176"/>
            <a:ext cx="2520280" cy="1417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VHB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Nom : hépatite B</a:t>
            </a:r>
          </a:p>
          <a:p>
            <a:r>
              <a:rPr lang="fr-CA" dirty="0" smtClean="0"/>
              <a:t>Autres noms : jaunisse</a:t>
            </a:r>
          </a:p>
          <a:p>
            <a:r>
              <a:rPr lang="fr-CA" dirty="0" smtClean="0"/>
              <a:t>Nom scientifique : VHB</a:t>
            </a:r>
          </a:p>
          <a:p>
            <a:r>
              <a:rPr lang="fr-CA" dirty="0" smtClean="0"/>
              <a:t>Type d’organisme : virus</a:t>
            </a:r>
          </a:p>
          <a:p>
            <a:r>
              <a:rPr lang="fr-CA" dirty="0" smtClean="0"/>
              <a:t>Symptômes : fatigue inexpliqué, pertes d’appétits et vomissement</a:t>
            </a:r>
          </a:p>
          <a:p>
            <a:r>
              <a:rPr lang="fr-CA" dirty="0" smtClean="0"/>
              <a:t>Traitement : aucun  </a:t>
            </a:r>
            <a:endParaRPr lang="fr-CA" dirty="0"/>
          </a:p>
        </p:txBody>
      </p:sp>
      <p:pic>
        <p:nvPicPr>
          <p:cNvPr id="18434" name="Picture 2" descr="Résultats de recherche d'images pour « hépatite b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1124744"/>
            <a:ext cx="3384376" cy="22144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VIH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Nom : l’</a:t>
            </a:r>
            <a:r>
              <a:rPr lang="fr-CA" dirty="0" err="1" smtClean="0"/>
              <a:t>immunodéfience</a:t>
            </a:r>
            <a:r>
              <a:rPr lang="fr-CA" dirty="0" smtClean="0"/>
              <a:t> humaine</a:t>
            </a:r>
          </a:p>
          <a:p>
            <a:r>
              <a:rPr lang="fr-CA" dirty="0" smtClean="0"/>
              <a:t>Autres noms : sida</a:t>
            </a:r>
          </a:p>
          <a:p>
            <a:r>
              <a:rPr lang="fr-CA" dirty="0" smtClean="0"/>
              <a:t>Nom scientifique : VIH</a:t>
            </a:r>
          </a:p>
          <a:p>
            <a:r>
              <a:rPr lang="fr-CA" dirty="0" smtClean="0"/>
              <a:t>Type d’organisme : virus </a:t>
            </a:r>
          </a:p>
          <a:p>
            <a:r>
              <a:rPr lang="fr-CA" dirty="0" smtClean="0"/>
              <a:t>Symptômes : nausées, vomissement ou diarrhée, pertes de poids importants</a:t>
            </a:r>
          </a:p>
          <a:p>
            <a:r>
              <a:rPr lang="fr-CA" dirty="0" smtClean="0"/>
              <a:t>Traitement : trithérapie</a:t>
            </a:r>
            <a:endParaRPr lang="fr-CA" dirty="0"/>
          </a:p>
        </p:txBody>
      </p:sp>
      <p:pic>
        <p:nvPicPr>
          <p:cNvPr id="19458" name="Picture 2" descr="Résultats de recherche d'images pour « VIH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2276872"/>
            <a:ext cx="2448272" cy="16689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Chlamydia </a:t>
            </a:r>
            <a:r>
              <a:rPr lang="fr-CA" dirty="0" err="1" smtClean="0"/>
              <a:t>trachomatis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Nom : chlamydia</a:t>
            </a:r>
          </a:p>
          <a:p>
            <a:r>
              <a:rPr lang="fr-CA" dirty="0" smtClean="0"/>
              <a:t>Autres noms : </a:t>
            </a:r>
            <a:r>
              <a:rPr lang="fr-CA" dirty="0" err="1" smtClean="0"/>
              <a:t>chlamadiose</a:t>
            </a:r>
            <a:endParaRPr lang="fr-CA" dirty="0" smtClean="0"/>
          </a:p>
          <a:p>
            <a:r>
              <a:rPr lang="fr-CA" dirty="0" smtClean="0"/>
              <a:t>Nom scientifique : chlamydia </a:t>
            </a:r>
            <a:r>
              <a:rPr lang="fr-CA" dirty="0" err="1" smtClean="0"/>
              <a:t>trachomatis</a:t>
            </a:r>
            <a:endParaRPr lang="fr-CA" dirty="0" smtClean="0"/>
          </a:p>
          <a:p>
            <a:r>
              <a:rPr lang="fr-CA" dirty="0" smtClean="0"/>
              <a:t>Type d’organisme : règne des monères</a:t>
            </a:r>
          </a:p>
          <a:p>
            <a:r>
              <a:rPr lang="fr-CA" dirty="0" smtClean="0"/>
              <a:t>Symptômes : pertes vaginales anormales</a:t>
            </a:r>
          </a:p>
          <a:p>
            <a:r>
              <a:rPr lang="fr-CA" dirty="0" smtClean="0"/>
              <a:t>Traitement : antibiotiques</a:t>
            </a:r>
            <a:endParaRPr lang="fr-CA" dirty="0"/>
          </a:p>
        </p:txBody>
      </p:sp>
      <p:pic>
        <p:nvPicPr>
          <p:cNvPr id="20482" name="Picture 2" descr="Résultats de recherche d'images pour « chlamydia trachomatis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3112" y="4577407"/>
            <a:ext cx="3420888" cy="22805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Neisseria</a:t>
            </a:r>
            <a:r>
              <a:rPr lang="fr-CA" dirty="0" smtClean="0"/>
              <a:t> </a:t>
            </a:r>
            <a:r>
              <a:rPr lang="fr-CA" dirty="0" err="1" smtClean="0"/>
              <a:t>gonorrhoeae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Nom : </a:t>
            </a:r>
            <a:r>
              <a:rPr lang="fr-CA" dirty="0" err="1" smtClean="0"/>
              <a:t>gonorrhé</a:t>
            </a:r>
            <a:endParaRPr lang="fr-CA" dirty="0" smtClean="0"/>
          </a:p>
          <a:p>
            <a:r>
              <a:rPr lang="fr-CA" dirty="0" smtClean="0"/>
              <a:t>Autres noms : </a:t>
            </a:r>
            <a:r>
              <a:rPr lang="fr-CA" dirty="0" err="1" smtClean="0"/>
              <a:t>gono</a:t>
            </a:r>
            <a:endParaRPr lang="fr-CA" dirty="0" smtClean="0"/>
          </a:p>
          <a:p>
            <a:r>
              <a:rPr lang="fr-CA" dirty="0" smtClean="0"/>
              <a:t>Nom scientifique : </a:t>
            </a:r>
            <a:r>
              <a:rPr lang="fr-CA" dirty="0" err="1" smtClean="0"/>
              <a:t>Neisseria</a:t>
            </a:r>
            <a:r>
              <a:rPr lang="fr-CA" dirty="0" smtClean="0"/>
              <a:t> </a:t>
            </a:r>
            <a:r>
              <a:rPr lang="fr-CA" dirty="0" err="1" smtClean="0"/>
              <a:t>gonorrhoeae</a:t>
            </a:r>
            <a:endParaRPr lang="fr-CA" dirty="0" smtClean="0"/>
          </a:p>
          <a:p>
            <a:r>
              <a:rPr lang="fr-CA" dirty="0" smtClean="0"/>
              <a:t>Type d’organisme : règne des monères</a:t>
            </a:r>
          </a:p>
          <a:p>
            <a:r>
              <a:rPr lang="fr-CA" dirty="0" smtClean="0"/>
              <a:t>Symptômes : écoulement </a:t>
            </a:r>
          </a:p>
          <a:p>
            <a:r>
              <a:rPr lang="fr-CA" dirty="0" smtClean="0"/>
              <a:t>Traitement : antibiotiques</a:t>
            </a:r>
          </a:p>
          <a:p>
            <a:endParaRPr lang="fr-CA" dirty="0"/>
          </a:p>
        </p:txBody>
      </p:sp>
      <p:pic>
        <p:nvPicPr>
          <p:cNvPr id="21506" name="Picture 2" descr="Résultats de recherche d'images pour « neisseria gonorrhoeae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4745765"/>
            <a:ext cx="3168352" cy="21122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271</Words>
  <Application>Microsoft Office PowerPoint</Application>
  <PresentationFormat>Affichage à l'écran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itss</vt:lpstr>
      <vt:lpstr>Phtirius pubis</vt:lpstr>
      <vt:lpstr>Vph </vt:lpstr>
      <vt:lpstr>VHS-II</vt:lpstr>
      <vt:lpstr>Trichomonas vaginalis</vt:lpstr>
      <vt:lpstr>VHB</vt:lpstr>
      <vt:lpstr>VIH</vt:lpstr>
      <vt:lpstr>Chlamydia trachomatis</vt:lpstr>
      <vt:lpstr>Neisseria gonorrhoeae</vt:lpstr>
      <vt:lpstr>Treponema pallidum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itss</dc:title>
  <dc:creator>CSBE</dc:creator>
  <cp:lastModifiedBy>CSBE</cp:lastModifiedBy>
  <cp:revision>6</cp:revision>
  <dcterms:created xsi:type="dcterms:W3CDTF">2019-05-23T18:56:42Z</dcterms:created>
  <dcterms:modified xsi:type="dcterms:W3CDTF">2019-05-23T19:53:11Z</dcterms:modified>
</cp:coreProperties>
</file>