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9F35-FC9C-4817-A998-972563707EC9}" type="datetimeFigureOut">
              <a:rPr lang="fr-CA" smtClean="0"/>
              <a:t>2018-10-03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7702B-8E8F-40C2-A440-055FAE2A3B4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url?sa=i&amp;rct=j&amp;q=&amp;esrc=s&amp;source=images&amp;cd=&amp;cad=rja&amp;uact=8&amp;ved=2ahUKEwiZuOPo-erdAhVLn-AKHXz1AcsQjRx6BAgBEAU&amp;url=https%3A%2F%2Fwww.guideautoweb.com%2Farticles%2F45687%2F&amp;psig=AOvVaw1q2SoCmwJ5g-t_bo38aRbS&amp;ust=153867945086171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Mon auto 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Sandrine </a:t>
            </a:r>
            <a:r>
              <a:rPr lang="fr-CA" dirty="0" err="1" smtClean="0"/>
              <a:t>Labbé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Résultats de recherche d'images pour « auto sport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473" y="1052736"/>
            <a:ext cx="8185123" cy="5118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5004048" y="4077072"/>
            <a:ext cx="1368152" cy="1440160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Connecteur 6"/>
          <p:cNvSpPr/>
          <p:nvPr/>
        </p:nvSpPr>
        <p:spPr>
          <a:xfrm>
            <a:off x="1043608" y="3645024"/>
            <a:ext cx="864096" cy="1008112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orme libre 13"/>
          <p:cNvSpPr/>
          <p:nvPr/>
        </p:nvSpPr>
        <p:spPr>
          <a:xfrm>
            <a:off x="2483768" y="3501008"/>
            <a:ext cx="2406130" cy="1375432"/>
          </a:xfrm>
          <a:custGeom>
            <a:avLst/>
            <a:gdLst>
              <a:gd name="connsiteX0" fmla="*/ 2391314 w 2406130"/>
              <a:gd name="connsiteY0" fmla="*/ 111060 h 1375432"/>
              <a:gd name="connsiteX1" fmla="*/ 2391314 w 2406130"/>
              <a:gd name="connsiteY1" fmla="*/ 111060 h 1375432"/>
              <a:gd name="connsiteX2" fmla="*/ 2391314 w 2406130"/>
              <a:gd name="connsiteY2" fmla="*/ 397498 h 1375432"/>
              <a:gd name="connsiteX3" fmla="*/ 2369280 w 2406130"/>
              <a:gd name="connsiteY3" fmla="*/ 871224 h 1375432"/>
              <a:gd name="connsiteX4" fmla="*/ 2358264 w 2406130"/>
              <a:gd name="connsiteY4" fmla="*/ 1025460 h 1375432"/>
              <a:gd name="connsiteX5" fmla="*/ 2336230 w 2406130"/>
              <a:gd name="connsiteY5" fmla="*/ 1113595 h 1375432"/>
              <a:gd name="connsiteX6" fmla="*/ 2325213 w 2406130"/>
              <a:gd name="connsiteY6" fmla="*/ 1256814 h 1375432"/>
              <a:gd name="connsiteX7" fmla="*/ 2325213 w 2406130"/>
              <a:gd name="connsiteY7" fmla="*/ 1366983 h 1375432"/>
              <a:gd name="connsiteX8" fmla="*/ 2347247 w 2406130"/>
              <a:gd name="connsiteY8" fmla="*/ 1366983 h 1375432"/>
              <a:gd name="connsiteX9" fmla="*/ 2303179 w 2406130"/>
              <a:gd name="connsiteY9" fmla="*/ 1355966 h 1375432"/>
              <a:gd name="connsiteX10" fmla="*/ 2060808 w 2406130"/>
              <a:gd name="connsiteY10" fmla="*/ 1355966 h 1375432"/>
              <a:gd name="connsiteX11" fmla="*/ 1994707 w 2406130"/>
              <a:gd name="connsiteY11" fmla="*/ 1333932 h 1375432"/>
              <a:gd name="connsiteX12" fmla="*/ 1961656 w 2406130"/>
              <a:gd name="connsiteY12" fmla="*/ 1322915 h 1375432"/>
              <a:gd name="connsiteX13" fmla="*/ 1884538 w 2406130"/>
              <a:gd name="connsiteY13" fmla="*/ 1311898 h 1375432"/>
              <a:gd name="connsiteX14" fmla="*/ 1851488 w 2406130"/>
              <a:gd name="connsiteY14" fmla="*/ 1289865 h 1375432"/>
              <a:gd name="connsiteX15" fmla="*/ 1807420 w 2406130"/>
              <a:gd name="connsiteY15" fmla="*/ 1278848 h 1375432"/>
              <a:gd name="connsiteX16" fmla="*/ 1697252 w 2406130"/>
              <a:gd name="connsiteY16" fmla="*/ 1256814 h 1375432"/>
              <a:gd name="connsiteX17" fmla="*/ 1598100 w 2406130"/>
              <a:gd name="connsiteY17" fmla="*/ 1234780 h 1375432"/>
              <a:gd name="connsiteX18" fmla="*/ 1509965 w 2406130"/>
              <a:gd name="connsiteY18" fmla="*/ 1223764 h 1375432"/>
              <a:gd name="connsiteX19" fmla="*/ 1454880 w 2406130"/>
              <a:gd name="connsiteY19" fmla="*/ 1201730 h 1375432"/>
              <a:gd name="connsiteX20" fmla="*/ 1311661 w 2406130"/>
              <a:gd name="connsiteY20" fmla="*/ 1179696 h 1375432"/>
              <a:gd name="connsiteX21" fmla="*/ 1223526 w 2406130"/>
              <a:gd name="connsiteY21" fmla="*/ 1157662 h 1375432"/>
              <a:gd name="connsiteX22" fmla="*/ 1157425 w 2406130"/>
              <a:gd name="connsiteY22" fmla="*/ 1135629 h 1375432"/>
              <a:gd name="connsiteX23" fmla="*/ 1058273 w 2406130"/>
              <a:gd name="connsiteY23" fmla="*/ 1113595 h 1375432"/>
              <a:gd name="connsiteX24" fmla="*/ 904037 w 2406130"/>
              <a:gd name="connsiteY24" fmla="*/ 1069527 h 1375432"/>
              <a:gd name="connsiteX25" fmla="*/ 870987 w 2406130"/>
              <a:gd name="connsiteY25" fmla="*/ 1058511 h 1375432"/>
              <a:gd name="connsiteX26" fmla="*/ 793868 w 2406130"/>
              <a:gd name="connsiteY26" fmla="*/ 1014443 h 1375432"/>
              <a:gd name="connsiteX27" fmla="*/ 760818 w 2406130"/>
              <a:gd name="connsiteY27" fmla="*/ 992409 h 1375432"/>
              <a:gd name="connsiteX28" fmla="*/ 727767 w 2406130"/>
              <a:gd name="connsiteY28" fmla="*/ 981392 h 1375432"/>
              <a:gd name="connsiteX29" fmla="*/ 661666 w 2406130"/>
              <a:gd name="connsiteY29" fmla="*/ 937325 h 1375432"/>
              <a:gd name="connsiteX30" fmla="*/ 584548 w 2406130"/>
              <a:gd name="connsiteY30" fmla="*/ 882241 h 1375432"/>
              <a:gd name="connsiteX31" fmla="*/ 529464 w 2406130"/>
              <a:gd name="connsiteY31" fmla="*/ 816139 h 1375432"/>
              <a:gd name="connsiteX32" fmla="*/ 463362 w 2406130"/>
              <a:gd name="connsiteY32" fmla="*/ 772072 h 1375432"/>
              <a:gd name="connsiteX33" fmla="*/ 419295 w 2406130"/>
              <a:gd name="connsiteY33" fmla="*/ 716988 h 1375432"/>
              <a:gd name="connsiteX34" fmla="*/ 397261 w 2406130"/>
              <a:gd name="connsiteY34" fmla="*/ 683937 h 1375432"/>
              <a:gd name="connsiteX35" fmla="*/ 364211 w 2406130"/>
              <a:gd name="connsiteY35" fmla="*/ 661903 h 1375432"/>
              <a:gd name="connsiteX36" fmla="*/ 298109 w 2406130"/>
              <a:gd name="connsiteY36" fmla="*/ 617836 h 1375432"/>
              <a:gd name="connsiteX37" fmla="*/ 220991 w 2406130"/>
              <a:gd name="connsiteY37" fmla="*/ 562751 h 1375432"/>
              <a:gd name="connsiteX38" fmla="*/ 187941 w 2406130"/>
              <a:gd name="connsiteY38" fmla="*/ 529701 h 1375432"/>
              <a:gd name="connsiteX39" fmla="*/ 132856 w 2406130"/>
              <a:gd name="connsiteY39" fmla="*/ 430549 h 1375432"/>
              <a:gd name="connsiteX40" fmla="*/ 110823 w 2406130"/>
              <a:gd name="connsiteY40" fmla="*/ 397498 h 1375432"/>
              <a:gd name="connsiteX41" fmla="*/ 88789 w 2406130"/>
              <a:gd name="connsiteY41" fmla="*/ 331397 h 1375432"/>
              <a:gd name="connsiteX42" fmla="*/ 77772 w 2406130"/>
              <a:gd name="connsiteY42" fmla="*/ 298347 h 1375432"/>
              <a:gd name="connsiteX43" fmla="*/ 55738 w 2406130"/>
              <a:gd name="connsiteY43" fmla="*/ 265296 h 1375432"/>
              <a:gd name="connsiteX44" fmla="*/ 44721 w 2406130"/>
              <a:gd name="connsiteY44" fmla="*/ 232245 h 1375432"/>
              <a:gd name="connsiteX45" fmla="*/ 654 w 2406130"/>
              <a:gd name="connsiteY45" fmla="*/ 166144 h 1375432"/>
              <a:gd name="connsiteX46" fmla="*/ 11671 w 2406130"/>
              <a:gd name="connsiteY46" fmla="*/ 55976 h 1375432"/>
              <a:gd name="connsiteX47" fmla="*/ 44721 w 2406130"/>
              <a:gd name="connsiteY47" fmla="*/ 33942 h 1375432"/>
              <a:gd name="connsiteX48" fmla="*/ 132856 w 2406130"/>
              <a:gd name="connsiteY48" fmla="*/ 11908 h 1375432"/>
              <a:gd name="connsiteX49" fmla="*/ 187941 w 2406130"/>
              <a:gd name="connsiteY49" fmla="*/ 891 h 1375432"/>
              <a:gd name="connsiteX50" fmla="*/ 2391314 w 2406130"/>
              <a:gd name="connsiteY50" fmla="*/ 111060 h 137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2406130" h="1375432">
                <a:moveTo>
                  <a:pt x="2391314" y="111060"/>
                </a:moveTo>
                <a:lnTo>
                  <a:pt x="2391314" y="111060"/>
                </a:lnTo>
                <a:cubicBezTo>
                  <a:pt x="2366494" y="334436"/>
                  <a:pt x="2391314" y="60289"/>
                  <a:pt x="2391314" y="397498"/>
                </a:cubicBezTo>
                <a:cubicBezTo>
                  <a:pt x="2391314" y="777310"/>
                  <a:pt x="2406130" y="686974"/>
                  <a:pt x="2369280" y="871224"/>
                </a:cubicBezTo>
                <a:cubicBezTo>
                  <a:pt x="2365608" y="922636"/>
                  <a:pt x="2365228" y="974390"/>
                  <a:pt x="2358264" y="1025460"/>
                </a:cubicBezTo>
                <a:cubicBezTo>
                  <a:pt x="2354173" y="1055465"/>
                  <a:pt x="2336230" y="1113595"/>
                  <a:pt x="2336230" y="1113595"/>
                </a:cubicBezTo>
                <a:cubicBezTo>
                  <a:pt x="2332558" y="1161335"/>
                  <a:pt x="2330808" y="1209261"/>
                  <a:pt x="2325213" y="1256814"/>
                </a:cubicBezTo>
                <a:cubicBezTo>
                  <a:pt x="2319309" y="1306994"/>
                  <a:pt x="2296171" y="1308899"/>
                  <a:pt x="2325213" y="1366983"/>
                </a:cubicBezTo>
                <a:cubicBezTo>
                  <a:pt x="2328498" y="1373552"/>
                  <a:pt x="2339902" y="1366983"/>
                  <a:pt x="2347247" y="1366983"/>
                </a:cubicBezTo>
                <a:lnTo>
                  <a:pt x="2303179" y="1355966"/>
                </a:lnTo>
                <a:cubicBezTo>
                  <a:pt x="2193311" y="1368174"/>
                  <a:pt x="2184093" y="1375432"/>
                  <a:pt x="2060808" y="1355966"/>
                </a:cubicBezTo>
                <a:cubicBezTo>
                  <a:pt x="2037867" y="1352344"/>
                  <a:pt x="2016741" y="1341277"/>
                  <a:pt x="1994707" y="1333932"/>
                </a:cubicBezTo>
                <a:cubicBezTo>
                  <a:pt x="1983690" y="1330260"/>
                  <a:pt x="1973152" y="1324557"/>
                  <a:pt x="1961656" y="1322915"/>
                </a:cubicBezTo>
                <a:lnTo>
                  <a:pt x="1884538" y="1311898"/>
                </a:lnTo>
                <a:cubicBezTo>
                  <a:pt x="1873521" y="1304554"/>
                  <a:pt x="1863658" y="1295081"/>
                  <a:pt x="1851488" y="1289865"/>
                </a:cubicBezTo>
                <a:cubicBezTo>
                  <a:pt x="1837571" y="1283901"/>
                  <a:pt x="1821979" y="1283008"/>
                  <a:pt x="1807420" y="1278848"/>
                </a:cubicBezTo>
                <a:cubicBezTo>
                  <a:pt x="1708434" y="1250566"/>
                  <a:pt x="1878221" y="1289718"/>
                  <a:pt x="1697252" y="1256814"/>
                </a:cubicBezTo>
                <a:cubicBezTo>
                  <a:pt x="1576661" y="1234888"/>
                  <a:pt x="1740200" y="1256641"/>
                  <a:pt x="1598100" y="1234780"/>
                </a:cubicBezTo>
                <a:cubicBezTo>
                  <a:pt x="1568837" y="1230278"/>
                  <a:pt x="1539343" y="1227436"/>
                  <a:pt x="1509965" y="1223764"/>
                </a:cubicBezTo>
                <a:cubicBezTo>
                  <a:pt x="1491603" y="1216419"/>
                  <a:pt x="1473822" y="1207413"/>
                  <a:pt x="1454880" y="1201730"/>
                </a:cubicBezTo>
                <a:cubicBezTo>
                  <a:pt x="1418829" y="1190915"/>
                  <a:pt x="1342378" y="1183536"/>
                  <a:pt x="1311661" y="1179696"/>
                </a:cubicBezTo>
                <a:cubicBezTo>
                  <a:pt x="1211396" y="1146273"/>
                  <a:pt x="1369737" y="1197537"/>
                  <a:pt x="1223526" y="1157662"/>
                </a:cubicBezTo>
                <a:cubicBezTo>
                  <a:pt x="1201119" y="1151551"/>
                  <a:pt x="1180334" y="1139447"/>
                  <a:pt x="1157425" y="1135629"/>
                </a:cubicBezTo>
                <a:cubicBezTo>
                  <a:pt x="1020251" y="1112766"/>
                  <a:pt x="1143510" y="1136842"/>
                  <a:pt x="1058273" y="1113595"/>
                </a:cubicBezTo>
                <a:cubicBezTo>
                  <a:pt x="906086" y="1072089"/>
                  <a:pt x="1030711" y="1111751"/>
                  <a:pt x="904037" y="1069527"/>
                </a:cubicBezTo>
                <a:lnTo>
                  <a:pt x="870987" y="1058511"/>
                </a:lnTo>
                <a:cubicBezTo>
                  <a:pt x="790457" y="1004825"/>
                  <a:pt x="891720" y="1070359"/>
                  <a:pt x="793868" y="1014443"/>
                </a:cubicBezTo>
                <a:cubicBezTo>
                  <a:pt x="782372" y="1007874"/>
                  <a:pt x="772661" y="998330"/>
                  <a:pt x="760818" y="992409"/>
                </a:cubicBezTo>
                <a:cubicBezTo>
                  <a:pt x="750431" y="987215"/>
                  <a:pt x="737919" y="987032"/>
                  <a:pt x="727767" y="981392"/>
                </a:cubicBezTo>
                <a:cubicBezTo>
                  <a:pt x="704618" y="968532"/>
                  <a:pt x="683700" y="952014"/>
                  <a:pt x="661666" y="937325"/>
                </a:cubicBezTo>
                <a:cubicBezTo>
                  <a:pt x="613340" y="905108"/>
                  <a:pt x="639205" y="923233"/>
                  <a:pt x="584548" y="882241"/>
                </a:cubicBezTo>
                <a:cubicBezTo>
                  <a:pt x="564964" y="852865"/>
                  <a:pt x="558825" y="838975"/>
                  <a:pt x="529464" y="816139"/>
                </a:cubicBezTo>
                <a:cubicBezTo>
                  <a:pt x="508561" y="799881"/>
                  <a:pt x="463362" y="772072"/>
                  <a:pt x="463362" y="772072"/>
                </a:cubicBezTo>
                <a:cubicBezTo>
                  <a:pt x="441916" y="707729"/>
                  <a:pt x="469127" y="766819"/>
                  <a:pt x="419295" y="716988"/>
                </a:cubicBezTo>
                <a:cubicBezTo>
                  <a:pt x="409932" y="707625"/>
                  <a:pt x="406624" y="693300"/>
                  <a:pt x="397261" y="683937"/>
                </a:cubicBezTo>
                <a:cubicBezTo>
                  <a:pt x="387899" y="674574"/>
                  <a:pt x="374383" y="670379"/>
                  <a:pt x="364211" y="661903"/>
                </a:cubicBezTo>
                <a:cubicBezTo>
                  <a:pt x="309196" y="616058"/>
                  <a:pt x="356191" y="637197"/>
                  <a:pt x="298109" y="617836"/>
                </a:cubicBezTo>
                <a:cubicBezTo>
                  <a:pt x="271955" y="600399"/>
                  <a:pt x="244902" y="583246"/>
                  <a:pt x="220991" y="562751"/>
                </a:cubicBezTo>
                <a:cubicBezTo>
                  <a:pt x="209162" y="552612"/>
                  <a:pt x="198958" y="540718"/>
                  <a:pt x="187941" y="529701"/>
                </a:cubicBezTo>
                <a:cubicBezTo>
                  <a:pt x="168549" y="471526"/>
                  <a:pt x="183367" y="506316"/>
                  <a:pt x="132856" y="430549"/>
                </a:cubicBezTo>
                <a:cubicBezTo>
                  <a:pt x="125511" y="419532"/>
                  <a:pt x="115010" y="410059"/>
                  <a:pt x="110823" y="397498"/>
                </a:cubicBezTo>
                <a:lnTo>
                  <a:pt x="88789" y="331397"/>
                </a:lnTo>
                <a:cubicBezTo>
                  <a:pt x="85117" y="320380"/>
                  <a:pt x="84214" y="308009"/>
                  <a:pt x="77772" y="298347"/>
                </a:cubicBezTo>
                <a:cubicBezTo>
                  <a:pt x="70427" y="287330"/>
                  <a:pt x="61659" y="277139"/>
                  <a:pt x="55738" y="265296"/>
                </a:cubicBezTo>
                <a:cubicBezTo>
                  <a:pt x="50545" y="254909"/>
                  <a:pt x="50361" y="242397"/>
                  <a:pt x="44721" y="232245"/>
                </a:cubicBezTo>
                <a:cubicBezTo>
                  <a:pt x="31861" y="209096"/>
                  <a:pt x="654" y="166144"/>
                  <a:pt x="654" y="166144"/>
                </a:cubicBezTo>
                <a:cubicBezTo>
                  <a:pt x="4326" y="129421"/>
                  <a:pt x="0" y="90988"/>
                  <a:pt x="11671" y="55976"/>
                </a:cubicBezTo>
                <a:cubicBezTo>
                  <a:pt x="15858" y="43415"/>
                  <a:pt x="32878" y="39863"/>
                  <a:pt x="44721" y="33942"/>
                </a:cubicBezTo>
                <a:cubicBezTo>
                  <a:pt x="68344" y="22130"/>
                  <a:pt x="110230" y="16936"/>
                  <a:pt x="132856" y="11908"/>
                </a:cubicBezTo>
                <a:cubicBezTo>
                  <a:pt x="186440" y="0"/>
                  <a:pt x="160339" y="891"/>
                  <a:pt x="187941" y="891"/>
                </a:cubicBezTo>
                <a:lnTo>
                  <a:pt x="2391314" y="111060"/>
                </a:ln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Forme libre 14"/>
          <p:cNvSpPr/>
          <p:nvPr/>
        </p:nvSpPr>
        <p:spPr>
          <a:xfrm>
            <a:off x="4891489" y="3249976"/>
            <a:ext cx="3073706" cy="1846894"/>
          </a:xfrm>
          <a:custGeom>
            <a:avLst/>
            <a:gdLst>
              <a:gd name="connsiteX0" fmla="*/ 44068 w 3073706"/>
              <a:gd name="connsiteY0" fmla="*/ 352540 h 1846894"/>
              <a:gd name="connsiteX1" fmla="*/ 44068 w 3073706"/>
              <a:gd name="connsiteY1" fmla="*/ 352540 h 1846894"/>
              <a:gd name="connsiteX2" fmla="*/ 275422 w 3073706"/>
              <a:gd name="connsiteY2" fmla="*/ 374573 h 1846894"/>
              <a:gd name="connsiteX3" fmla="*/ 1156771 w 3073706"/>
              <a:gd name="connsiteY3" fmla="*/ 363557 h 1846894"/>
              <a:gd name="connsiteX4" fmla="*/ 1200839 w 3073706"/>
              <a:gd name="connsiteY4" fmla="*/ 352540 h 1846894"/>
              <a:gd name="connsiteX5" fmla="*/ 1795750 w 3073706"/>
              <a:gd name="connsiteY5" fmla="*/ 330506 h 1846894"/>
              <a:gd name="connsiteX6" fmla="*/ 1806766 w 3073706"/>
              <a:gd name="connsiteY6" fmla="*/ 297455 h 1846894"/>
              <a:gd name="connsiteX7" fmla="*/ 1817783 w 3073706"/>
              <a:gd name="connsiteY7" fmla="*/ 231354 h 1846894"/>
              <a:gd name="connsiteX8" fmla="*/ 1839817 w 3073706"/>
              <a:gd name="connsiteY8" fmla="*/ 198304 h 1846894"/>
              <a:gd name="connsiteX9" fmla="*/ 1828800 w 3073706"/>
              <a:gd name="connsiteY9" fmla="*/ 154236 h 1846894"/>
              <a:gd name="connsiteX10" fmla="*/ 1795750 w 3073706"/>
              <a:gd name="connsiteY10" fmla="*/ 143219 h 1846894"/>
              <a:gd name="connsiteX11" fmla="*/ 1696598 w 3073706"/>
              <a:gd name="connsiteY11" fmla="*/ 110169 h 1846894"/>
              <a:gd name="connsiteX12" fmla="*/ 1366092 w 3073706"/>
              <a:gd name="connsiteY12" fmla="*/ 99152 h 1846894"/>
              <a:gd name="connsiteX13" fmla="*/ 1322024 w 3073706"/>
              <a:gd name="connsiteY13" fmla="*/ 88135 h 1846894"/>
              <a:gd name="connsiteX14" fmla="*/ 1255923 w 3073706"/>
              <a:gd name="connsiteY14" fmla="*/ 66101 h 1846894"/>
              <a:gd name="connsiteX15" fmla="*/ 1211856 w 3073706"/>
              <a:gd name="connsiteY15" fmla="*/ 55084 h 1846894"/>
              <a:gd name="connsiteX16" fmla="*/ 1156771 w 3073706"/>
              <a:gd name="connsiteY16" fmla="*/ 44067 h 1846894"/>
              <a:gd name="connsiteX17" fmla="*/ 1123721 w 3073706"/>
              <a:gd name="connsiteY17" fmla="*/ 33051 h 1846894"/>
              <a:gd name="connsiteX18" fmla="*/ 1189822 w 3073706"/>
              <a:gd name="connsiteY18" fmla="*/ 0 h 1846894"/>
              <a:gd name="connsiteX19" fmla="*/ 1355075 w 3073706"/>
              <a:gd name="connsiteY19" fmla="*/ 22034 h 1846894"/>
              <a:gd name="connsiteX20" fmla="*/ 1454227 w 3073706"/>
              <a:gd name="connsiteY20" fmla="*/ 44067 h 1846894"/>
              <a:gd name="connsiteX21" fmla="*/ 1630497 w 3073706"/>
              <a:gd name="connsiteY21" fmla="*/ 66101 h 1846894"/>
              <a:gd name="connsiteX22" fmla="*/ 1663547 w 3073706"/>
              <a:gd name="connsiteY22" fmla="*/ 77118 h 1846894"/>
              <a:gd name="connsiteX23" fmla="*/ 1983036 w 3073706"/>
              <a:gd name="connsiteY23" fmla="*/ 110169 h 1846894"/>
              <a:gd name="connsiteX24" fmla="*/ 2016087 w 3073706"/>
              <a:gd name="connsiteY24" fmla="*/ 121185 h 1846894"/>
              <a:gd name="connsiteX25" fmla="*/ 2093205 w 3073706"/>
              <a:gd name="connsiteY25" fmla="*/ 176270 h 1846894"/>
              <a:gd name="connsiteX26" fmla="*/ 2181340 w 3073706"/>
              <a:gd name="connsiteY26" fmla="*/ 198304 h 1846894"/>
              <a:gd name="connsiteX27" fmla="*/ 2214391 w 3073706"/>
              <a:gd name="connsiteY27" fmla="*/ 209320 h 1846894"/>
              <a:gd name="connsiteX28" fmla="*/ 2247441 w 3073706"/>
              <a:gd name="connsiteY28" fmla="*/ 231354 h 1846894"/>
              <a:gd name="connsiteX29" fmla="*/ 2280492 w 3073706"/>
              <a:gd name="connsiteY29" fmla="*/ 242371 h 1846894"/>
              <a:gd name="connsiteX30" fmla="*/ 2379644 w 3073706"/>
              <a:gd name="connsiteY30" fmla="*/ 297455 h 1846894"/>
              <a:gd name="connsiteX31" fmla="*/ 2456762 w 3073706"/>
              <a:gd name="connsiteY31" fmla="*/ 330506 h 1846894"/>
              <a:gd name="connsiteX32" fmla="*/ 2522863 w 3073706"/>
              <a:gd name="connsiteY32" fmla="*/ 374573 h 1846894"/>
              <a:gd name="connsiteX33" fmla="*/ 2555913 w 3073706"/>
              <a:gd name="connsiteY33" fmla="*/ 385590 h 1846894"/>
              <a:gd name="connsiteX34" fmla="*/ 2655065 w 3073706"/>
              <a:gd name="connsiteY34" fmla="*/ 462708 h 1846894"/>
              <a:gd name="connsiteX35" fmla="*/ 2699133 w 3073706"/>
              <a:gd name="connsiteY35" fmla="*/ 495759 h 1846894"/>
              <a:gd name="connsiteX36" fmla="*/ 2754217 w 3073706"/>
              <a:gd name="connsiteY36" fmla="*/ 561860 h 1846894"/>
              <a:gd name="connsiteX37" fmla="*/ 2776251 w 3073706"/>
              <a:gd name="connsiteY37" fmla="*/ 594911 h 1846894"/>
              <a:gd name="connsiteX38" fmla="*/ 2842352 w 3073706"/>
              <a:gd name="connsiteY38" fmla="*/ 661012 h 1846894"/>
              <a:gd name="connsiteX39" fmla="*/ 2897436 w 3073706"/>
              <a:gd name="connsiteY39" fmla="*/ 727113 h 1846894"/>
              <a:gd name="connsiteX40" fmla="*/ 2930487 w 3073706"/>
              <a:gd name="connsiteY40" fmla="*/ 749147 h 1846894"/>
              <a:gd name="connsiteX41" fmla="*/ 2941504 w 3073706"/>
              <a:gd name="connsiteY41" fmla="*/ 782197 h 1846894"/>
              <a:gd name="connsiteX42" fmla="*/ 2963538 w 3073706"/>
              <a:gd name="connsiteY42" fmla="*/ 815248 h 1846894"/>
              <a:gd name="connsiteX43" fmla="*/ 2974554 w 3073706"/>
              <a:gd name="connsiteY43" fmla="*/ 1101687 h 1846894"/>
              <a:gd name="connsiteX44" fmla="*/ 2996588 w 3073706"/>
              <a:gd name="connsiteY44" fmla="*/ 1167788 h 1846894"/>
              <a:gd name="connsiteX45" fmla="*/ 3007605 w 3073706"/>
              <a:gd name="connsiteY45" fmla="*/ 1211855 h 1846894"/>
              <a:gd name="connsiteX46" fmla="*/ 3029639 w 3073706"/>
              <a:gd name="connsiteY46" fmla="*/ 1244906 h 1846894"/>
              <a:gd name="connsiteX47" fmla="*/ 3040656 w 3073706"/>
              <a:gd name="connsiteY47" fmla="*/ 1333041 h 1846894"/>
              <a:gd name="connsiteX48" fmla="*/ 3051672 w 3073706"/>
              <a:gd name="connsiteY48" fmla="*/ 1377108 h 1846894"/>
              <a:gd name="connsiteX49" fmla="*/ 3062689 w 3073706"/>
              <a:gd name="connsiteY49" fmla="*/ 1454226 h 1846894"/>
              <a:gd name="connsiteX50" fmla="*/ 3073706 w 3073706"/>
              <a:gd name="connsiteY50" fmla="*/ 1509311 h 1846894"/>
              <a:gd name="connsiteX51" fmla="*/ 3062689 w 3073706"/>
              <a:gd name="connsiteY51" fmla="*/ 1564395 h 1846894"/>
              <a:gd name="connsiteX52" fmla="*/ 3051672 w 3073706"/>
              <a:gd name="connsiteY52" fmla="*/ 1597446 h 1846894"/>
              <a:gd name="connsiteX53" fmla="*/ 3018622 w 3073706"/>
              <a:gd name="connsiteY53" fmla="*/ 1608463 h 1846894"/>
              <a:gd name="connsiteX54" fmla="*/ 2963538 w 3073706"/>
              <a:gd name="connsiteY54" fmla="*/ 1619479 h 1846894"/>
              <a:gd name="connsiteX55" fmla="*/ 2897436 w 3073706"/>
              <a:gd name="connsiteY55" fmla="*/ 1641513 h 1846894"/>
              <a:gd name="connsiteX56" fmla="*/ 2864386 w 3073706"/>
              <a:gd name="connsiteY56" fmla="*/ 1652530 h 1846894"/>
              <a:gd name="connsiteX57" fmla="*/ 2798284 w 3073706"/>
              <a:gd name="connsiteY57" fmla="*/ 1685581 h 1846894"/>
              <a:gd name="connsiteX58" fmla="*/ 2677099 w 3073706"/>
              <a:gd name="connsiteY58" fmla="*/ 1718631 h 1846894"/>
              <a:gd name="connsiteX59" fmla="*/ 2644048 w 3073706"/>
              <a:gd name="connsiteY59" fmla="*/ 1740665 h 1846894"/>
              <a:gd name="connsiteX60" fmla="*/ 2577947 w 3073706"/>
              <a:gd name="connsiteY60" fmla="*/ 1762699 h 1846894"/>
              <a:gd name="connsiteX61" fmla="*/ 2544897 w 3073706"/>
              <a:gd name="connsiteY61" fmla="*/ 1773716 h 1846894"/>
              <a:gd name="connsiteX62" fmla="*/ 2412694 w 3073706"/>
              <a:gd name="connsiteY62" fmla="*/ 1795749 h 1846894"/>
              <a:gd name="connsiteX63" fmla="*/ 2071171 w 3073706"/>
              <a:gd name="connsiteY63" fmla="*/ 1817783 h 1846894"/>
              <a:gd name="connsiteX64" fmla="*/ 1861851 w 3073706"/>
              <a:gd name="connsiteY64" fmla="*/ 1817783 h 1846894"/>
              <a:gd name="connsiteX65" fmla="*/ 1762699 w 3073706"/>
              <a:gd name="connsiteY65" fmla="*/ 1806766 h 1846894"/>
              <a:gd name="connsiteX66" fmla="*/ 1641513 w 3073706"/>
              <a:gd name="connsiteY66" fmla="*/ 1795749 h 1846894"/>
              <a:gd name="connsiteX67" fmla="*/ 1652530 w 3073706"/>
              <a:gd name="connsiteY67" fmla="*/ 1652530 h 1846894"/>
              <a:gd name="connsiteX68" fmla="*/ 1663547 w 3073706"/>
              <a:gd name="connsiteY68" fmla="*/ 1619479 h 1846894"/>
              <a:gd name="connsiteX69" fmla="*/ 1630497 w 3073706"/>
              <a:gd name="connsiteY69" fmla="*/ 1465243 h 1846894"/>
              <a:gd name="connsiteX70" fmla="*/ 1608463 w 3073706"/>
              <a:gd name="connsiteY70" fmla="*/ 1399142 h 1846894"/>
              <a:gd name="connsiteX71" fmla="*/ 1597446 w 3073706"/>
              <a:gd name="connsiteY71" fmla="*/ 1355075 h 1846894"/>
              <a:gd name="connsiteX72" fmla="*/ 1575412 w 3073706"/>
              <a:gd name="connsiteY72" fmla="*/ 1322024 h 1846894"/>
              <a:gd name="connsiteX73" fmla="*/ 1553378 w 3073706"/>
              <a:gd name="connsiteY73" fmla="*/ 1211855 h 1846894"/>
              <a:gd name="connsiteX74" fmla="*/ 1531345 w 3073706"/>
              <a:gd name="connsiteY74" fmla="*/ 1178805 h 1846894"/>
              <a:gd name="connsiteX75" fmla="*/ 1498294 w 3073706"/>
              <a:gd name="connsiteY75" fmla="*/ 1145754 h 1846894"/>
              <a:gd name="connsiteX76" fmla="*/ 1454227 w 3073706"/>
              <a:gd name="connsiteY76" fmla="*/ 1079653 h 1846894"/>
              <a:gd name="connsiteX77" fmla="*/ 1410159 w 3073706"/>
              <a:gd name="connsiteY77" fmla="*/ 1002535 h 1846894"/>
              <a:gd name="connsiteX78" fmla="*/ 1311007 w 3073706"/>
              <a:gd name="connsiteY78" fmla="*/ 925417 h 1846894"/>
              <a:gd name="connsiteX79" fmla="*/ 1277957 w 3073706"/>
              <a:gd name="connsiteY79" fmla="*/ 903383 h 1846894"/>
              <a:gd name="connsiteX80" fmla="*/ 1156771 w 3073706"/>
              <a:gd name="connsiteY80" fmla="*/ 881349 h 1846894"/>
              <a:gd name="connsiteX81" fmla="*/ 1090670 w 3073706"/>
              <a:gd name="connsiteY81" fmla="*/ 859316 h 1846894"/>
              <a:gd name="connsiteX82" fmla="*/ 969484 w 3073706"/>
              <a:gd name="connsiteY82" fmla="*/ 826265 h 1846894"/>
              <a:gd name="connsiteX83" fmla="*/ 969484 w 3073706"/>
              <a:gd name="connsiteY83" fmla="*/ 826265 h 1846894"/>
              <a:gd name="connsiteX84" fmla="*/ 892366 w 3073706"/>
              <a:gd name="connsiteY84" fmla="*/ 804231 h 1846894"/>
              <a:gd name="connsiteX85" fmla="*/ 859316 w 3073706"/>
              <a:gd name="connsiteY85" fmla="*/ 782197 h 1846894"/>
              <a:gd name="connsiteX86" fmla="*/ 815248 w 3073706"/>
              <a:gd name="connsiteY86" fmla="*/ 771181 h 1846894"/>
              <a:gd name="connsiteX87" fmla="*/ 782198 w 3073706"/>
              <a:gd name="connsiteY87" fmla="*/ 760164 h 1846894"/>
              <a:gd name="connsiteX88" fmla="*/ 572877 w 3073706"/>
              <a:gd name="connsiteY88" fmla="*/ 738130 h 1846894"/>
              <a:gd name="connsiteX89" fmla="*/ 429658 w 3073706"/>
              <a:gd name="connsiteY89" fmla="*/ 760164 h 1846894"/>
              <a:gd name="connsiteX90" fmla="*/ 363557 w 3073706"/>
              <a:gd name="connsiteY90" fmla="*/ 804231 h 1846894"/>
              <a:gd name="connsiteX91" fmla="*/ 330506 w 3073706"/>
              <a:gd name="connsiteY91" fmla="*/ 826265 h 1846894"/>
              <a:gd name="connsiteX92" fmla="*/ 297456 w 3073706"/>
              <a:gd name="connsiteY92" fmla="*/ 848299 h 1846894"/>
              <a:gd name="connsiteX93" fmla="*/ 242371 w 3073706"/>
              <a:gd name="connsiteY93" fmla="*/ 903383 h 1846894"/>
              <a:gd name="connsiteX94" fmla="*/ 220338 w 3073706"/>
              <a:gd name="connsiteY94" fmla="*/ 936434 h 1846894"/>
              <a:gd name="connsiteX95" fmla="*/ 154236 w 3073706"/>
              <a:gd name="connsiteY95" fmla="*/ 991518 h 1846894"/>
              <a:gd name="connsiteX96" fmla="*/ 121186 w 3073706"/>
              <a:gd name="connsiteY96" fmla="*/ 1057619 h 1846894"/>
              <a:gd name="connsiteX97" fmla="*/ 88135 w 3073706"/>
              <a:gd name="connsiteY97" fmla="*/ 1090670 h 1846894"/>
              <a:gd name="connsiteX98" fmla="*/ 22034 w 3073706"/>
              <a:gd name="connsiteY98" fmla="*/ 1178805 h 1846894"/>
              <a:gd name="connsiteX99" fmla="*/ 33051 w 3073706"/>
              <a:gd name="connsiteY99" fmla="*/ 1123720 h 1846894"/>
              <a:gd name="connsiteX100" fmla="*/ 55084 w 3073706"/>
              <a:gd name="connsiteY100" fmla="*/ 1035585 h 1846894"/>
              <a:gd name="connsiteX101" fmla="*/ 33051 w 3073706"/>
              <a:gd name="connsiteY101" fmla="*/ 804231 h 1846894"/>
              <a:gd name="connsiteX102" fmla="*/ 11017 w 3073706"/>
              <a:gd name="connsiteY102" fmla="*/ 738130 h 1846894"/>
              <a:gd name="connsiteX103" fmla="*/ 0 w 3073706"/>
              <a:gd name="connsiteY103" fmla="*/ 705079 h 1846894"/>
              <a:gd name="connsiteX104" fmla="*/ 11017 w 3073706"/>
              <a:gd name="connsiteY104" fmla="*/ 473725 h 1846894"/>
              <a:gd name="connsiteX105" fmla="*/ 44068 w 3073706"/>
              <a:gd name="connsiteY105" fmla="*/ 396607 h 1846894"/>
              <a:gd name="connsiteX106" fmla="*/ 44068 w 3073706"/>
              <a:gd name="connsiteY106" fmla="*/ 352540 h 1846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3073706" h="1846894">
                <a:moveTo>
                  <a:pt x="44068" y="352540"/>
                </a:moveTo>
                <a:lnTo>
                  <a:pt x="44068" y="352540"/>
                </a:lnTo>
                <a:cubicBezTo>
                  <a:pt x="93926" y="358080"/>
                  <a:pt x="234074" y="374573"/>
                  <a:pt x="275422" y="374573"/>
                </a:cubicBezTo>
                <a:cubicBezTo>
                  <a:pt x="569228" y="374573"/>
                  <a:pt x="862988" y="367229"/>
                  <a:pt x="1156771" y="363557"/>
                </a:cubicBezTo>
                <a:cubicBezTo>
                  <a:pt x="1171460" y="359885"/>
                  <a:pt x="1185708" y="353090"/>
                  <a:pt x="1200839" y="352540"/>
                </a:cubicBezTo>
                <a:cubicBezTo>
                  <a:pt x="1806667" y="330510"/>
                  <a:pt x="1582983" y="401428"/>
                  <a:pt x="1795750" y="330506"/>
                </a:cubicBezTo>
                <a:cubicBezTo>
                  <a:pt x="1799422" y="319489"/>
                  <a:pt x="1804247" y="308791"/>
                  <a:pt x="1806766" y="297455"/>
                </a:cubicBezTo>
                <a:cubicBezTo>
                  <a:pt x="1811612" y="275649"/>
                  <a:pt x="1810719" y="252545"/>
                  <a:pt x="1817783" y="231354"/>
                </a:cubicBezTo>
                <a:cubicBezTo>
                  <a:pt x="1821970" y="218793"/>
                  <a:pt x="1832472" y="209321"/>
                  <a:pt x="1839817" y="198304"/>
                </a:cubicBezTo>
                <a:cubicBezTo>
                  <a:pt x="1836145" y="183615"/>
                  <a:pt x="1838259" y="166060"/>
                  <a:pt x="1828800" y="154236"/>
                </a:cubicBezTo>
                <a:cubicBezTo>
                  <a:pt x="1821546" y="145168"/>
                  <a:pt x="1806137" y="148412"/>
                  <a:pt x="1795750" y="143219"/>
                </a:cubicBezTo>
                <a:cubicBezTo>
                  <a:pt x="1736480" y="113584"/>
                  <a:pt x="1788637" y="115282"/>
                  <a:pt x="1696598" y="110169"/>
                </a:cubicBezTo>
                <a:cubicBezTo>
                  <a:pt x="1586538" y="104055"/>
                  <a:pt x="1476261" y="102824"/>
                  <a:pt x="1366092" y="99152"/>
                </a:cubicBezTo>
                <a:cubicBezTo>
                  <a:pt x="1351403" y="95480"/>
                  <a:pt x="1336527" y="92486"/>
                  <a:pt x="1322024" y="88135"/>
                </a:cubicBezTo>
                <a:cubicBezTo>
                  <a:pt x="1299778" y="81461"/>
                  <a:pt x="1278455" y="71734"/>
                  <a:pt x="1255923" y="66101"/>
                </a:cubicBezTo>
                <a:cubicBezTo>
                  <a:pt x="1241234" y="62429"/>
                  <a:pt x="1226637" y="58369"/>
                  <a:pt x="1211856" y="55084"/>
                </a:cubicBezTo>
                <a:cubicBezTo>
                  <a:pt x="1193577" y="51022"/>
                  <a:pt x="1174937" y="48608"/>
                  <a:pt x="1156771" y="44067"/>
                </a:cubicBezTo>
                <a:cubicBezTo>
                  <a:pt x="1145505" y="41251"/>
                  <a:pt x="1134738" y="36723"/>
                  <a:pt x="1123721" y="33051"/>
                </a:cubicBezTo>
                <a:cubicBezTo>
                  <a:pt x="1140432" y="21910"/>
                  <a:pt x="1167015" y="0"/>
                  <a:pt x="1189822" y="0"/>
                </a:cubicBezTo>
                <a:cubicBezTo>
                  <a:pt x="1219217" y="0"/>
                  <a:pt x="1317943" y="14607"/>
                  <a:pt x="1355075" y="22034"/>
                </a:cubicBezTo>
                <a:cubicBezTo>
                  <a:pt x="1415233" y="34066"/>
                  <a:pt x="1386861" y="34444"/>
                  <a:pt x="1454227" y="44067"/>
                </a:cubicBezTo>
                <a:cubicBezTo>
                  <a:pt x="1512846" y="52441"/>
                  <a:pt x="1630497" y="66101"/>
                  <a:pt x="1630497" y="66101"/>
                </a:cubicBezTo>
                <a:cubicBezTo>
                  <a:pt x="1641514" y="69773"/>
                  <a:pt x="1652232" y="74507"/>
                  <a:pt x="1663547" y="77118"/>
                </a:cubicBezTo>
                <a:cubicBezTo>
                  <a:pt x="1811365" y="111230"/>
                  <a:pt x="1793900" y="100214"/>
                  <a:pt x="1983036" y="110169"/>
                </a:cubicBezTo>
                <a:cubicBezTo>
                  <a:pt x="1994053" y="113841"/>
                  <a:pt x="2006004" y="115423"/>
                  <a:pt x="2016087" y="121185"/>
                </a:cubicBezTo>
                <a:cubicBezTo>
                  <a:pt x="2019989" y="123415"/>
                  <a:pt x="2081479" y="172006"/>
                  <a:pt x="2093205" y="176270"/>
                </a:cubicBezTo>
                <a:cubicBezTo>
                  <a:pt x="2121664" y="186619"/>
                  <a:pt x="2152611" y="188729"/>
                  <a:pt x="2181340" y="198304"/>
                </a:cubicBezTo>
                <a:lnTo>
                  <a:pt x="2214391" y="209320"/>
                </a:lnTo>
                <a:cubicBezTo>
                  <a:pt x="2225408" y="216665"/>
                  <a:pt x="2235598" y="225433"/>
                  <a:pt x="2247441" y="231354"/>
                </a:cubicBezTo>
                <a:cubicBezTo>
                  <a:pt x="2257828" y="236548"/>
                  <a:pt x="2270340" y="236731"/>
                  <a:pt x="2280492" y="242371"/>
                </a:cubicBezTo>
                <a:cubicBezTo>
                  <a:pt x="2394138" y="305507"/>
                  <a:pt x="2304858" y="272526"/>
                  <a:pt x="2379644" y="297455"/>
                </a:cubicBezTo>
                <a:cubicBezTo>
                  <a:pt x="2499932" y="377649"/>
                  <a:pt x="2314493" y="259372"/>
                  <a:pt x="2456762" y="330506"/>
                </a:cubicBezTo>
                <a:cubicBezTo>
                  <a:pt x="2480447" y="342349"/>
                  <a:pt x="2497741" y="366199"/>
                  <a:pt x="2522863" y="374573"/>
                </a:cubicBezTo>
                <a:cubicBezTo>
                  <a:pt x="2533880" y="378245"/>
                  <a:pt x="2545762" y="379950"/>
                  <a:pt x="2555913" y="385590"/>
                </a:cubicBezTo>
                <a:cubicBezTo>
                  <a:pt x="2647537" y="436493"/>
                  <a:pt x="2595901" y="411996"/>
                  <a:pt x="2655065" y="462708"/>
                </a:cubicBezTo>
                <a:cubicBezTo>
                  <a:pt x="2669006" y="474658"/>
                  <a:pt x="2684444" y="484742"/>
                  <a:pt x="2699133" y="495759"/>
                </a:cubicBezTo>
                <a:cubicBezTo>
                  <a:pt x="2753832" y="577812"/>
                  <a:pt x="2683534" y="477042"/>
                  <a:pt x="2754217" y="561860"/>
                </a:cubicBezTo>
                <a:cubicBezTo>
                  <a:pt x="2762694" y="572032"/>
                  <a:pt x="2767454" y="585015"/>
                  <a:pt x="2776251" y="594911"/>
                </a:cubicBezTo>
                <a:cubicBezTo>
                  <a:pt x="2796953" y="618201"/>
                  <a:pt x="2825067" y="635085"/>
                  <a:pt x="2842352" y="661012"/>
                </a:cubicBezTo>
                <a:cubicBezTo>
                  <a:pt x="2864017" y="693509"/>
                  <a:pt x="2865627" y="700605"/>
                  <a:pt x="2897436" y="727113"/>
                </a:cubicBezTo>
                <a:cubicBezTo>
                  <a:pt x="2907608" y="735590"/>
                  <a:pt x="2919470" y="741802"/>
                  <a:pt x="2930487" y="749147"/>
                </a:cubicBezTo>
                <a:cubicBezTo>
                  <a:pt x="2934159" y="760164"/>
                  <a:pt x="2936311" y="771810"/>
                  <a:pt x="2941504" y="782197"/>
                </a:cubicBezTo>
                <a:cubicBezTo>
                  <a:pt x="2947426" y="794040"/>
                  <a:pt x="2962176" y="802077"/>
                  <a:pt x="2963538" y="815248"/>
                </a:cubicBezTo>
                <a:cubicBezTo>
                  <a:pt x="2973370" y="910291"/>
                  <a:pt x="2965635" y="1006554"/>
                  <a:pt x="2974554" y="1101687"/>
                </a:cubicBezTo>
                <a:cubicBezTo>
                  <a:pt x="2976722" y="1124811"/>
                  <a:pt x="2990955" y="1145256"/>
                  <a:pt x="2996588" y="1167788"/>
                </a:cubicBezTo>
                <a:cubicBezTo>
                  <a:pt x="3000260" y="1182477"/>
                  <a:pt x="3001641" y="1197938"/>
                  <a:pt x="3007605" y="1211855"/>
                </a:cubicBezTo>
                <a:cubicBezTo>
                  <a:pt x="3012821" y="1224025"/>
                  <a:pt x="3022294" y="1233889"/>
                  <a:pt x="3029639" y="1244906"/>
                </a:cubicBezTo>
                <a:cubicBezTo>
                  <a:pt x="3033311" y="1274284"/>
                  <a:pt x="3035789" y="1303837"/>
                  <a:pt x="3040656" y="1333041"/>
                </a:cubicBezTo>
                <a:cubicBezTo>
                  <a:pt x="3043145" y="1347976"/>
                  <a:pt x="3048964" y="1362211"/>
                  <a:pt x="3051672" y="1377108"/>
                </a:cubicBezTo>
                <a:cubicBezTo>
                  <a:pt x="3056317" y="1402656"/>
                  <a:pt x="3058420" y="1428612"/>
                  <a:pt x="3062689" y="1454226"/>
                </a:cubicBezTo>
                <a:cubicBezTo>
                  <a:pt x="3065767" y="1472697"/>
                  <a:pt x="3070034" y="1490949"/>
                  <a:pt x="3073706" y="1509311"/>
                </a:cubicBezTo>
                <a:cubicBezTo>
                  <a:pt x="3070034" y="1527672"/>
                  <a:pt x="3067231" y="1546229"/>
                  <a:pt x="3062689" y="1564395"/>
                </a:cubicBezTo>
                <a:cubicBezTo>
                  <a:pt x="3059872" y="1575661"/>
                  <a:pt x="3059883" y="1589234"/>
                  <a:pt x="3051672" y="1597446"/>
                </a:cubicBezTo>
                <a:cubicBezTo>
                  <a:pt x="3043461" y="1605657"/>
                  <a:pt x="3029888" y="1605647"/>
                  <a:pt x="3018622" y="1608463"/>
                </a:cubicBezTo>
                <a:cubicBezTo>
                  <a:pt x="3000456" y="1613004"/>
                  <a:pt x="2981603" y="1614552"/>
                  <a:pt x="2963538" y="1619479"/>
                </a:cubicBezTo>
                <a:cubicBezTo>
                  <a:pt x="2941130" y="1625590"/>
                  <a:pt x="2919470" y="1634168"/>
                  <a:pt x="2897436" y="1641513"/>
                </a:cubicBezTo>
                <a:cubicBezTo>
                  <a:pt x="2886419" y="1645185"/>
                  <a:pt x="2874048" y="1646088"/>
                  <a:pt x="2864386" y="1652530"/>
                </a:cubicBezTo>
                <a:cubicBezTo>
                  <a:pt x="2832075" y="1674071"/>
                  <a:pt x="2834773" y="1676459"/>
                  <a:pt x="2798284" y="1685581"/>
                </a:cubicBezTo>
                <a:cubicBezTo>
                  <a:pt x="2765170" y="1693859"/>
                  <a:pt x="2705464" y="1699721"/>
                  <a:pt x="2677099" y="1718631"/>
                </a:cubicBezTo>
                <a:cubicBezTo>
                  <a:pt x="2666082" y="1725976"/>
                  <a:pt x="2656148" y="1735287"/>
                  <a:pt x="2644048" y="1740665"/>
                </a:cubicBezTo>
                <a:cubicBezTo>
                  <a:pt x="2622824" y="1750098"/>
                  <a:pt x="2599981" y="1755354"/>
                  <a:pt x="2577947" y="1762699"/>
                </a:cubicBezTo>
                <a:cubicBezTo>
                  <a:pt x="2566930" y="1766371"/>
                  <a:pt x="2556284" y="1771439"/>
                  <a:pt x="2544897" y="1773716"/>
                </a:cubicBezTo>
                <a:cubicBezTo>
                  <a:pt x="2500773" y="1782540"/>
                  <a:pt x="2457839" y="1792185"/>
                  <a:pt x="2412694" y="1795749"/>
                </a:cubicBezTo>
                <a:cubicBezTo>
                  <a:pt x="2298970" y="1804727"/>
                  <a:pt x="2071171" y="1817783"/>
                  <a:pt x="2071171" y="1817783"/>
                </a:cubicBezTo>
                <a:cubicBezTo>
                  <a:pt x="1983840" y="1846894"/>
                  <a:pt x="2041757" y="1832176"/>
                  <a:pt x="1861851" y="1817783"/>
                </a:cubicBezTo>
                <a:cubicBezTo>
                  <a:pt x="1828703" y="1815131"/>
                  <a:pt x="1795788" y="1810075"/>
                  <a:pt x="1762699" y="1806766"/>
                </a:cubicBezTo>
                <a:lnTo>
                  <a:pt x="1641513" y="1795749"/>
                </a:lnTo>
                <a:cubicBezTo>
                  <a:pt x="1645185" y="1748009"/>
                  <a:pt x="1646591" y="1700041"/>
                  <a:pt x="1652530" y="1652530"/>
                </a:cubicBezTo>
                <a:cubicBezTo>
                  <a:pt x="1653970" y="1641007"/>
                  <a:pt x="1663547" y="1631092"/>
                  <a:pt x="1663547" y="1619479"/>
                </a:cubicBezTo>
                <a:cubicBezTo>
                  <a:pt x="1663547" y="1410284"/>
                  <a:pt x="1671041" y="1556469"/>
                  <a:pt x="1630497" y="1465243"/>
                </a:cubicBezTo>
                <a:cubicBezTo>
                  <a:pt x="1621064" y="1444019"/>
                  <a:pt x="1614096" y="1421674"/>
                  <a:pt x="1608463" y="1399142"/>
                </a:cubicBezTo>
                <a:cubicBezTo>
                  <a:pt x="1604791" y="1384453"/>
                  <a:pt x="1603410" y="1368992"/>
                  <a:pt x="1597446" y="1355075"/>
                </a:cubicBezTo>
                <a:cubicBezTo>
                  <a:pt x="1592230" y="1342905"/>
                  <a:pt x="1582757" y="1333041"/>
                  <a:pt x="1575412" y="1322024"/>
                </a:cubicBezTo>
                <a:cubicBezTo>
                  <a:pt x="1571352" y="1293603"/>
                  <a:pt x="1568761" y="1242621"/>
                  <a:pt x="1553378" y="1211855"/>
                </a:cubicBezTo>
                <a:cubicBezTo>
                  <a:pt x="1547457" y="1200012"/>
                  <a:pt x="1539821" y="1188977"/>
                  <a:pt x="1531345" y="1178805"/>
                </a:cubicBezTo>
                <a:cubicBezTo>
                  <a:pt x="1521371" y="1166836"/>
                  <a:pt x="1509311" y="1156771"/>
                  <a:pt x="1498294" y="1145754"/>
                </a:cubicBezTo>
                <a:cubicBezTo>
                  <a:pt x="1478933" y="1087672"/>
                  <a:pt x="1500073" y="1134669"/>
                  <a:pt x="1454227" y="1079653"/>
                </a:cubicBezTo>
                <a:cubicBezTo>
                  <a:pt x="1402183" y="1017199"/>
                  <a:pt x="1464037" y="1077965"/>
                  <a:pt x="1410159" y="1002535"/>
                </a:cubicBezTo>
                <a:cubicBezTo>
                  <a:pt x="1386622" y="969583"/>
                  <a:pt x="1342077" y="946130"/>
                  <a:pt x="1311007" y="925417"/>
                </a:cubicBezTo>
                <a:cubicBezTo>
                  <a:pt x="1299990" y="918073"/>
                  <a:pt x="1291064" y="905256"/>
                  <a:pt x="1277957" y="903383"/>
                </a:cubicBezTo>
                <a:cubicBezTo>
                  <a:pt x="1223640" y="895623"/>
                  <a:pt x="1203995" y="895516"/>
                  <a:pt x="1156771" y="881349"/>
                </a:cubicBezTo>
                <a:cubicBezTo>
                  <a:pt x="1134525" y="874675"/>
                  <a:pt x="1113444" y="863871"/>
                  <a:pt x="1090670" y="859316"/>
                </a:cubicBezTo>
                <a:cubicBezTo>
                  <a:pt x="1012811" y="843744"/>
                  <a:pt x="1053350" y="854220"/>
                  <a:pt x="969484" y="826265"/>
                </a:cubicBezTo>
                <a:lnTo>
                  <a:pt x="969484" y="826265"/>
                </a:lnTo>
                <a:cubicBezTo>
                  <a:pt x="914151" y="812431"/>
                  <a:pt x="939781" y="820036"/>
                  <a:pt x="892366" y="804231"/>
                </a:cubicBezTo>
                <a:cubicBezTo>
                  <a:pt x="881349" y="796886"/>
                  <a:pt x="871486" y="787413"/>
                  <a:pt x="859316" y="782197"/>
                </a:cubicBezTo>
                <a:cubicBezTo>
                  <a:pt x="845399" y="776233"/>
                  <a:pt x="829807" y="775341"/>
                  <a:pt x="815248" y="771181"/>
                </a:cubicBezTo>
                <a:cubicBezTo>
                  <a:pt x="804082" y="767991"/>
                  <a:pt x="793623" y="762241"/>
                  <a:pt x="782198" y="760164"/>
                </a:cubicBezTo>
                <a:cubicBezTo>
                  <a:pt x="734054" y="751410"/>
                  <a:pt x="613619" y="741834"/>
                  <a:pt x="572877" y="738130"/>
                </a:cubicBezTo>
                <a:cubicBezTo>
                  <a:pt x="556667" y="739751"/>
                  <a:pt x="464520" y="740797"/>
                  <a:pt x="429658" y="760164"/>
                </a:cubicBezTo>
                <a:cubicBezTo>
                  <a:pt x="406509" y="773024"/>
                  <a:pt x="385591" y="789542"/>
                  <a:pt x="363557" y="804231"/>
                </a:cubicBezTo>
                <a:lnTo>
                  <a:pt x="330506" y="826265"/>
                </a:lnTo>
                <a:lnTo>
                  <a:pt x="297456" y="848299"/>
                </a:lnTo>
                <a:cubicBezTo>
                  <a:pt x="238694" y="936439"/>
                  <a:pt x="315823" y="829930"/>
                  <a:pt x="242371" y="903383"/>
                </a:cubicBezTo>
                <a:cubicBezTo>
                  <a:pt x="233009" y="912746"/>
                  <a:pt x="229701" y="927071"/>
                  <a:pt x="220338" y="936434"/>
                </a:cubicBezTo>
                <a:cubicBezTo>
                  <a:pt x="133677" y="1023095"/>
                  <a:pt x="244478" y="883225"/>
                  <a:pt x="154236" y="991518"/>
                </a:cubicBezTo>
                <a:cubicBezTo>
                  <a:pt x="67558" y="1095534"/>
                  <a:pt x="187438" y="958243"/>
                  <a:pt x="121186" y="1057619"/>
                </a:cubicBezTo>
                <a:cubicBezTo>
                  <a:pt x="112543" y="1070583"/>
                  <a:pt x="97483" y="1078206"/>
                  <a:pt x="88135" y="1090670"/>
                </a:cubicBezTo>
                <a:cubicBezTo>
                  <a:pt x="5997" y="1200186"/>
                  <a:pt x="100108" y="1100728"/>
                  <a:pt x="22034" y="1178805"/>
                </a:cubicBezTo>
                <a:cubicBezTo>
                  <a:pt x="22034" y="1178805"/>
                  <a:pt x="28841" y="1141966"/>
                  <a:pt x="33051" y="1123720"/>
                </a:cubicBezTo>
                <a:cubicBezTo>
                  <a:pt x="39860" y="1094213"/>
                  <a:pt x="55084" y="1035585"/>
                  <a:pt x="55084" y="1035585"/>
                </a:cubicBezTo>
                <a:cubicBezTo>
                  <a:pt x="48454" y="922868"/>
                  <a:pt x="57958" y="887254"/>
                  <a:pt x="33051" y="804231"/>
                </a:cubicBezTo>
                <a:cubicBezTo>
                  <a:pt x="26377" y="781985"/>
                  <a:pt x="18362" y="760164"/>
                  <a:pt x="11017" y="738130"/>
                </a:cubicBezTo>
                <a:lnTo>
                  <a:pt x="0" y="705079"/>
                </a:lnTo>
                <a:cubicBezTo>
                  <a:pt x="3672" y="627961"/>
                  <a:pt x="4860" y="550685"/>
                  <a:pt x="11017" y="473725"/>
                </a:cubicBezTo>
                <a:cubicBezTo>
                  <a:pt x="19541" y="367179"/>
                  <a:pt x="18624" y="485660"/>
                  <a:pt x="44068" y="396607"/>
                </a:cubicBezTo>
                <a:cubicBezTo>
                  <a:pt x="48103" y="382483"/>
                  <a:pt x="44068" y="359884"/>
                  <a:pt x="44068" y="352540"/>
                </a:cubicBezTo>
                <a:close/>
              </a:path>
            </a:pathLst>
          </a:cu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Forme libre 18"/>
          <p:cNvSpPr/>
          <p:nvPr/>
        </p:nvSpPr>
        <p:spPr>
          <a:xfrm>
            <a:off x="1983036" y="4109292"/>
            <a:ext cx="2999367" cy="1078270"/>
          </a:xfrm>
          <a:custGeom>
            <a:avLst/>
            <a:gdLst>
              <a:gd name="connsiteX0" fmla="*/ 0 w 2999367"/>
              <a:gd name="connsiteY0" fmla="*/ 0 h 1078270"/>
              <a:gd name="connsiteX1" fmla="*/ 0 w 2999367"/>
              <a:gd name="connsiteY1" fmla="*/ 0 h 1078270"/>
              <a:gd name="connsiteX2" fmla="*/ 99152 w 2999367"/>
              <a:gd name="connsiteY2" fmla="*/ 11016 h 1078270"/>
              <a:gd name="connsiteX3" fmla="*/ 132203 w 2999367"/>
              <a:gd name="connsiteY3" fmla="*/ 22033 h 1078270"/>
              <a:gd name="connsiteX4" fmla="*/ 220337 w 2999367"/>
              <a:gd name="connsiteY4" fmla="*/ 33050 h 1078270"/>
              <a:gd name="connsiteX5" fmla="*/ 286439 w 2999367"/>
              <a:gd name="connsiteY5" fmla="*/ 44067 h 1078270"/>
              <a:gd name="connsiteX6" fmla="*/ 627962 w 2999367"/>
              <a:gd name="connsiteY6" fmla="*/ 55084 h 1078270"/>
              <a:gd name="connsiteX7" fmla="*/ 694063 w 2999367"/>
              <a:gd name="connsiteY7" fmla="*/ 99151 h 1078270"/>
              <a:gd name="connsiteX8" fmla="*/ 716097 w 2999367"/>
              <a:gd name="connsiteY8" fmla="*/ 132202 h 1078270"/>
              <a:gd name="connsiteX9" fmla="*/ 782198 w 2999367"/>
              <a:gd name="connsiteY9" fmla="*/ 176269 h 1078270"/>
              <a:gd name="connsiteX10" fmla="*/ 815248 w 2999367"/>
              <a:gd name="connsiteY10" fmla="*/ 198303 h 1078270"/>
              <a:gd name="connsiteX11" fmla="*/ 848299 w 2999367"/>
              <a:gd name="connsiteY11" fmla="*/ 209320 h 1078270"/>
              <a:gd name="connsiteX12" fmla="*/ 881350 w 2999367"/>
              <a:gd name="connsiteY12" fmla="*/ 231354 h 1078270"/>
              <a:gd name="connsiteX13" fmla="*/ 914400 w 2999367"/>
              <a:gd name="connsiteY13" fmla="*/ 242371 h 1078270"/>
              <a:gd name="connsiteX14" fmla="*/ 947451 w 2999367"/>
              <a:gd name="connsiteY14" fmla="*/ 264404 h 1078270"/>
              <a:gd name="connsiteX15" fmla="*/ 980501 w 2999367"/>
              <a:gd name="connsiteY15" fmla="*/ 275421 h 1078270"/>
              <a:gd name="connsiteX16" fmla="*/ 1046603 w 2999367"/>
              <a:gd name="connsiteY16" fmla="*/ 308472 h 1078270"/>
              <a:gd name="connsiteX17" fmla="*/ 1123721 w 2999367"/>
              <a:gd name="connsiteY17" fmla="*/ 352539 h 1078270"/>
              <a:gd name="connsiteX18" fmla="*/ 1156771 w 2999367"/>
              <a:gd name="connsiteY18" fmla="*/ 363556 h 1078270"/>
              <a:gd name="connsiteX19" fmla="*/ 1189822 w 2999367"/>
              <a:gd name="connsiteY19" fmla="*/ 385590 h 1078270"/>
              <a:gd name="connsiteX20" fmla="*/ 1222872 w 2999367"/>
              <a:gd name="connsiteY20" fmla="*/ 396607 h 1078270"/>
              <a:gd name="connsiteX21" fmla="*/ 1288974 w 2999367"/>
              <a:gd name="connsiteY21" fmla="*/ 440674 h 1078270"/>
              <a:gd name="connsiteX22" fmla="*/ 1355075 w 2999367"/>
              <a:gd name="connsiteY22" fmla="*/ 462708 h 1078270"/>
              <a:gd name="connsiteX23" fmla="*/ 1399142 w 2999367"/>
              <a:gd name="connsiteY23" fmla="*/ 484742 h 1078270"/>
              <a:gd name="connsiteX24" fmla="*/ 1465244 w 2999367"/>
              <a:gd name="connsiteY24" fmla="*/ 506775 h 1078270"/>
              <a:gd name="connsiteX25" fmla="*/ 1531345 w 2999367"/>
              <a:gd name="connsiteY25" fmla="*/ 528809 h 1078270"/>
              <a:gd name="connsiteX26" fmla="*/ 1586429 w 2999367"/>
              <a:gd name="connsiteY26" fmla="*/ 539826 h 1078270"/>
              <a:gd name="connsiteX27" fmla="*/ 1619480 w 2999367"/>
              <a:gd name="connsiteY27" fmla="*/ 550843 h 1078270"/>
              <a:gd name="connsiteX28" fmla="*/ 1740665 w 2999367"/>
              <a:gd name="connsiteY28" fmla="*/ 572877 h 1078270"/>
              <a:gd name="connsiteX29" fmla="*/ 1773716 w 2999367"/>
              <a:gd name="connsiteY29" fmla="*/ 583894 h 1078270"/>
              <a:gd name="connsiteX30" fmla="*/ 1883884 w 2999367"/>
              <a:gd name="connsiteY30" fmla="*/ 605927 h 1078270"/>
              <a:gd name="connsiteX31" fmla="*/ 1994053 w 2999367"/>
              <a:gd name="connsiteY31" fmla="*/ 627961 h 1078270"/>
              <a:gd name="connsiteX32" fmla="*/ 2027104 w 2999367"/>
              <a:gd name="connsiteY32" fmla="*/ 638978 h 1078270"/>
              <a:gd name="connsiteX33" fmla="*/ 2115239 w 2999367"/>
              <a:gd name="connsiteY33" fmla="*/ 649995 h 1078270"/>
              <a:gd name="connsiteX34" fmla="*/ 2181340 w 2999367"/>
              <a:gd name="connsiteY34" fmla="*/ 661012 h 1078270"/>
              <a:gd name="connsiteX35" fmla="*/ 2236424 w 2999367"/>
              <a:gd name="connsiteY35" fmla="*/ 672028 h 1078270"/>
              <a:gd name="connsiteX36" fmla="*/ 2324559 w 2999367"/>
              <a:gd name="connsiteY36" fmla="*/ 694062 h 1078270"/>
              <a:gd name="connsiteX37" fmla="*/ 2423711 w 2999367"/>
              <a:gd name="connsiteY37" fmla="*/ 738130 h 1078270"/>
              <a:gd name="connsiteX38" fmla="*/ 2456762 w 2999367"/>
              <a:gd name="connsiteY38" fmla="*/ 749147 h 1078270"/>
              <a:gd name="connsiteX39" fmla="*/ 2489812 w 2999367"/>
              <a:gd name="connsiteY39" fmla="*/ 760163 h 1078270"/>
              <a:gd name="connsiteX40" fmla="*/ 2941504 w 2999367"/>
              <a:gd name="connsiteY40" fmla="*/ 782197 h 1078270"/>
              <a:gd name="connsiteX41" fmla="*/ 2963537 w 2999367"/>
              <a:gd name="connsiteY41" fmla="*/ 815248 h 1078270"/>
              <a:gd name="connsiteX42" fmla="*/ 2963537 w 2999367"/>
              <a:gd name="connsiteY42" fmla="*/ 1068636 h 1078270"/>
              <a:gd name="connsiteX43" fmla="*/ 2886419 w 2999367"/>
              <a:gd name="connsiteY43" fmla="*/ 1035585 h 1078270"/>
              <a:gd name="connsiteX44" fmla="*/ 2853369 w 2999367"/>
              <a:gd name="connsiteY44" fmla="*/ 1013551 h 1078270"/>
              <a:gd name="connsiteX45" fmla="*/ 2732183 w 2999367"/>
              <a:gd name="connsiteY45" fmla="*/ 991518 h 1078270"/>
              <a:gd name="connsiteX46" fmla="*/ 2610998 w 2999367"/>
              <a:gd name="connsiteY46" fmla="*/ 969484 h 1078270"/>
              <a:gd name="connsiteX47" fmla="*/ 2577947 w 2999367"/>
              <a:gd name="connsiteY47" fmla="*/ 958467 h 1078270"/>
              <a:gd name="connsiteX48" fmla="*/ 2500829 w 2999367"/>
              <a:gd name="connsiteY48" fmla="*/ 947450 h 1078270"/>
              <a:gd name="connsiteX49" fmla="*/ 2390660 w 2999367"/>
              <a:gd name="connsiteY49" fmla="*/ 914400 h 1078270"/>
              <a:gd name="connsiteX50" fmla="*/ 2357610 w 2999367"/>
              <a:gd name="connsiteY50" fmla="*/ 903383 h 1078270"/>
              <a:gd name="connsiteX51" fmla="*/ 2214391 w 2999367"/>
              <a:gd name="connsiteY51" fmla="*/ 881349 h 1078270"/>
              <a:gd name="connsiteX52" fmla="*/ 2170323 w 2999367"/>
              <a:gd name="connsiteY52" fmla="*/ 870332 h 1078270"/>
              <a:gd name="connsiteX53" fmla="*/ 1972019 w 2999367"/>
              <a:gd name="connsiteY53" fmla="*/ 848298 h 1078270"/>
              <a:gd name="connsiteX54" fmla="*/ 1861851 w 2999367"/>
              <a:gd name="connsiteY54" fmla="*/ 826265 h 1078270"/>
              <a:gd name="connsiteX55" fmla="*/ 1817783 w 2999367"/>
              <a:gd name="connsiteY55" fmla="*/ 815248 h 1078270"/>
              <a:gd name="connsiteX56" fmla="*/ 1740665 w 2999367"/>
              <a:gd name="connsiteY56" fmla="*/ 804231 h 1078270"/>
              <a:gd name="connsiteX57" fmla="*/ 1674564 w 2999367"/>
              <a:gd name="connsiteY57" fmla="*/ 793214 h 1078270"/>
              <a:gd name="connsiteX58" fmla="*/ 1619480 w 2999367"/>
              <a:gd name="connsiteY58" fmla="*/ 782197 h 1078270"/>
              <a:gd name="connsiteX59" fmla="*/ 1575412 w 2999367"/>
              <a:gd name="connsiteY59" fmla="*/ 771180 h 1078270"/>
              <a:gd name="connsiteX60" fmla="*/ 1509311 w 2999367"/>
              <a:gd name="connsiteY60" fmla="*/ 760163 h 1078270"/>
              <a:gd name="connsiteX61" fmla="*/ 1399142 w 2999367"/>
              <a:gd name="connsiteY61" fmla="*/ 716096 h 1078270"/>
              <a:gd name="connsiteX62" fmla="*/ 1366092 w 2999367"/>
              <a:gd name="connsiteY62" fmla="*/ 705079 h 1078270"/>
              <a:gd name="connsiteX63" fmla="*/ 1266940 w 2999367"/>
              <a:gd name="connsiteY63" fmla="*/ 694062 h 1078270"/>
              <a:gd name="connsiteX64" fmla="*/ 1178805 w 2999367"/>
              <a:gd name="connsiteY64" fmla="*/ 683045 h 1078270"/>
              <a:gd name="connsiteX65" fmla="*/ 1123721 w 2999367"/>
              <a:gd name="connsiteY65" fmla="*/ 672028 h 1078270"/>
              <a:gd name="connsiteX66" fmla="*/ 991518 w 2999367"/>
              <a:gd name="connsiteY66" fmla="*/ 649995 h 1078270"/>
              <a:gd name="connsiteX67" fmla="*/ 958468 w 2999367"/>
              <a:gd name="connsiteY67" fmla="*/ 638978 h 1078270"/>
              <a:gd name="connsiteX68" fmla="*/ 749147 w 2999367"/>
              <a:gd name="connsiteY68" fmla="*/ 616944 h 1078270"/>
              <a:gd name="connsiteX69" fmla="*/ 594911 w 2999367"/>
              <a:gd name="connsiteY69" fmla="*/ 594910 h 1078270"/>
              <a:gd name="connsiteX70" fmla="*/ 539827 w 2999367"/>
              <a:gd name="connsiteY70" fmla="*/ 583894 h 1078270"/>
              <a:gd name="connsiteX71" fmla="*/ 506776 w 2999367"/>
              <a:gd name="connsiteY71" fmla="*/ 572877 h 1078270"/>
              <a:gd name="connsiteX72" fmla="*/ 407624 w 2999367"/>
              <a:gd name="connsiteY72" fmla="*/ 550843 h 1078270"/>
              <a:gd name="connsiteX73" fmla="*/ 374574 w 2999367"/>
              <a:gd name="connsiteY73" fmla="*/ 539826 h 1078270"/>
              <a:gd name="connsiteX74" fmla="*/ 319489 w 2999367"/>
              <a:gd name="connsiteY74" fmla="*/ 528809 h 1078270"/>
              <a:gd name="connsiteX75" fmla="*/ 253388 w 2999367"/>
              <a:gd name="connsiteY75" fmla="*/ 506775 h 1078270"/>
              <a:gd name="connsiteX76" fmla="*/ 209321 w 2999367"/>
              <a:gd name="connsiteY76" fmla="*/ 495759 h 1078270"/>
              <a:gd name="connsiteX77" fmla="*/ 143219 w 2999367"/>
              <a:gd name="connsiteY77" fmla="*/ 473725 h 1078270"/>
              <a:gd name="connsiteX78" fmla="*/ 110169 w 2999367"/>
              <a:gd name="connsiteY78" fmla="*/ 462708 h 1078270"/>
              <a:gd name="connsiteX79" fmla="*/ 66101 w 2999367"/>
              <a:gd name="connsiteY79" fmla="*/ 451691 h 1078270"/>
              <a:gd name="connsiteX80" fmla="*/ 33051 w 2999367"/>
              <a:gd name="connsiteY80" fmla="*/ 341522 h 1078270"/>
              <a:gd name="connsiteX81" fmla="*/ 0 w 2999367"/>
              <a:gd name="connsiteY81" fmla="*/ 0 h 1078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999367" h="1078270">
                <a:moveTo>
                  <a:pt x="0" y="0"/>
                </a:moveTo>
                <a:lnTo>
                  <a:pt x="0" y="0"/>
                </a:lnTo>
                <a:cubicBezTo>
                  <a:pt x="33051" y="3672"/>
                  <a:pt x="66350" y="5549"/>
                  <a:pt x="99152" y="11016"/>
                </a:cubicBezTo>
                <a:cubicBezTo>
                  <a:pt x="110607" y="12925"/>
                  <a:pt x="120777" y="19956"/>
                  <a:pt x="132203" y="22033"/>
                </a:cubicBezTo>
                <a:cubicBezTo>
                  <a:pt x="161332" y="27329"/>
                  <a:pt x="191028" y="28863"/>
                  <a:pt x="220337" y="33050"/>
                </a:cubicBezTo>
                <a:cubicBezTo>
                  <a:pt x="242450" y="36209"/>
                  <a:pt x="264134" y="42861"/>
                  <a:pt x="286439" y="44067"/>
                </a:cubicBezTo>
                <a:cubicBezTo>
                  <a:pt x="400173" y="50215"/>
                  <a:pt x="514121" y="51412"/>
                  <a:pt x="627962" y="55084"/>
                </a:cubicBezTo>
                <a:cubicBezTo>
                  <a:pt x="649996" y="69773"/>
                  <a:pt x="679374" y="77117"/>
                  <a:pt x="694063" y="99151"/>
                </a:cubicBezTo>
                <a:cubicBezTo>
                  <a:pt x="701408" y="110168"/>
                  <a:pt x="706132" y="123483"/>
                  <a:pt x="716097" y="132202"/>
                </a:cubicBezTo>
                <a:cubicBezTo>
                  <a:pt x="736026" y="149640"/>
                  <a:pt x="760164" y="161580"/>
                  <a:pt x="782198" y="176269"/>
                </a:cubicBezTo>
                <a:cubicBezTo>
                  <a:pt x="793215" y="183614"/>
                  <a:pt x="802687" y="194116"/>
                  <a:pt x="815248" y="198303"/>
                </a:cubicBezTo>
                <a:cubicBezTo>
                  <a:pt x="826265" y="201975"/>
                  <a:pt x="837912" y="204127"/>
                  <a:pt x="848299" y="209320"/>
                </a:cubicBezTo>
                <a:cubicBezTo>
                  <a:pt x="860142" y="215241"/>
                  <a:pt x="869507" y="225432"/>
                  <a:pt x="881350" y="231354"/>
                </a:cubicBezTo>
                <a:cubicBezTo>
                  <a:pt x="891737" y="236547"/>
                  <a:pt x="904013" y="237178"/>
                  <a:pt x="914400" y="242371"/>
                </a:cubicBezTo>
                <a:cubicBezTo>
                  <a:pt x="926243" y="248292"/>
                  <a:pt x="935608" y="258483"/>
                  <a:pt x="947451" y="264404"/>
                </a:cubicBezTo>
                <a:cubicBezTo>
                  <a:pt x="957838" y="269597"/>
                  <a:pt x="970114" y="270228"/>
                  <a:pt x="980501" y="275421"/>
                </a:cubicBezTo>
                <a:cubicBezTo>
                  <a:pt x="1065924" y="318133"/>
                  <a:pt x="963532" y="280782"/>
                  <a:pt x="1046603" y="308472"/>
                </a:cubicBezTo>
                <a:cubicBezTo>
                  <a:pt x="1079799" y="330604"/>
                  <a:pt x="1084578" y="335764"/>
                  <a:pt x="1123721" y="352539"/>
                </a:cubicBezTo>
                <a:cubicBezTo>
                  <a:pt x="1134395" y="357113"/>
                  <a:pt x="1146384" y="358363"/>
                  <a:pt x="1156771" y="363556"/>
                </a:cubicBezTo>
                <a:cubicBezTo>
                  <a:pt x="1168614" y="369478"/>
                  <a:pt x="1177979" y="379668"/>
                  <a:pt x="1189822" y="385590"/>
                </a:cubicBezTo>
                <a:cubicBezTo>
                  <a:pt x="1200209" y="390783"/>
                  <a:pt x="1212721" y="390967"/>
                  <a:pt x="1222872" y="396607"/>
                </a:cubicBezTo>
                <a:cubicBezTo>
                  <a:pt x="1246021" y="409467"/>
                  <a:pt x="1263852" y="432300"/>
                  <a:pt x="1288974" y="440674"/>
                </a:cubicBezTo>
                <a:cubicBezTo>
                  <a:pt x="1311008" y="448019"/>
                  <a:pt x="1334302" y="452321"/>
                  <a:pt x="1355075" y="462708"/>
                </a:cubicBezTo>
                <a:cubicBezTo>
                  <a:pt x="1369764" y="470053"/>
                  <a:pt x="1383894" y="478643"/>
                  <a:pt x="1399142" y="484742"/>
                </a:cubicBezTo>
                <a:cubicBezTo>
                  <a:pt x="1420707" y="493368"/>
                  <a:pt x="1443210" y="499431"/>
                  <a:pt x="1465244" y="506775"/>
                </a:cubicBezTo>
                <a:cubicBezTo>
                  <a:pt x="1465248" y="506776"/>
                  <a:pt x="1531342" y="528808"/>
                  <a:pt x="1531345" y="528809"/>
                </a:cubicBezTo>
                <a:cubicBezTo>
                  <a:pt x="1549706" y="532481"/>
                  <a:pt x="1568263" y="535284"/>
                  <a:pt x="1586429" y="539826"/>
                </a:cubicBezTo>
                <a:cubicBezTo>
                  <a:pt x="1597695" y="542643"/>
                  <a:pt x="1608214" y="548026"/>
                  <a:pt x="1619480" y="550843"/>
                </a:cubicBezTo>
                <a:cubicBezTo>
                  <a:pt x="1699678" y="570893"/>
                  <a:pt x="1652264" y="553232"/>
                  <a:pt x="1740665" y="572877"/>
                </a:cubicBezTo>
                <a:cubicBezTo>
                  <a:pt x="1752001" y="575396"/>
                  <a:pt x="1762400" y="581283"/>
                  <a:pt x="1773716" y="583894"/>
                </a:cubicBezTo>
                <a:cubicBezTo>
                  <a:pt x="1810207" y="592315"/>
                  <a:pt x="1846944" y="599770"/>
                  <a:pt x="1883884" y="605927"/>
                </a:cubicBezTo>
                <a:cubicBezTo>
                  <a:pt x="1935828" y="614584"/>
                  <a:pt x="1948035" y="614813"/>
                  <a:pt x="1994053" y="627961"/>
                </a:cubicBezTo>
                <a:cubicBezTo>
                  <a:pt x="2005219" y="631151"/>
                  <a:pt x="2015678" y="636901"/>
                  <a:pt x="2027104" y="638978"/>
                </a:cubicBezTo>
                <a:cubicBezTo>
                  <a:pt x="2056233" y="644274"/>
                  <a:pt x="2085930" y="645808"/>
                  <a:pt x="2115239" y="649995"/>
                </a:cubicBezTo>
                <a:cubicBezTo>
                  <a:pt x="2137352" y="653154"/>
                  <a:pt x="2159363" y="657016"/>
                  <a:pt x="2181340" y="661012"/>
                </a:cubicBezTo>
                <a:cubicBezTo>
                  <a:pt x="2199763" y="664362"/>
                  <a:pt x="2218179" y="667818"/>
                  <a:pt x="2236424" y="672028"/>
                </a:cubicBezTo>
                <a:cubicBezTo>
                  <a:pt x="2265931" y="678837"/>
                  <a:pt x="2324559" y="694062"/>
                  <a:pt x="2324559" y="694062"/>
                </a:cubicBezTo>
                <a:cubicBezTo>
                  <a:pt x="2376935" y="728979"/>
                  <a:pt x="2345049" y="711909"/>
                  <a:pt x="2423711" y="738130"/>
                </a:cubicBezTo>
                <a:lnTo>
                  <a:pt x="2456762" y="749147"/>
                </a:lnTo>
                <a:lnTo>
                  <a:pt x="2489812" y="760163"/>
                </a:lnTo>
                <a:cubicBezTo>
                  <a:pt x="2655300" y="815324"/>
                  <a:pt x="2511189" y="770873"/>
                  <a:pt x="2941504" y="782197"/>
                </a:cubicBezTo>
                <a:cubicBezTo>
                  <a:pt x="2948848" y="793214"/>
                  <a:pt x="2957616" y="803405"/>
                  <a:pt x="2963537" y="815248"/>
                </a:cubicBezTo>
                <a:cubicBezTo>
                  <a:pt x="2999367" y="886909"/>
                  <a:pt x="2965270" y="1033977"/>
                  <a:pt x="2963537" y="1068636"/>
                </a:cubicBezTo>
                <a:cubicBezTo>
                  <a:pt x="2880564" y="1013319"/>
                  <a:pt x="2986016" y="1078270"/>
                  <a:pt x="2886419" y="1035585"/>
                </a:cubicBezTo>
                <a:cubicBezTo>
                  <a:pt x="2874249" y="1030369"/>
                  <a:pt x="2865767" y="1018200"/>
                  <a:pt x="2853369" y="1013551"/>
                </a:cubicBezTo>
                <a:cubicBezTo>
                  <a:pt x="2841058" y="1008934"/>
                  <a:pt x="2739599" y="992754"/>
                  <a:pt x="2732183" y="991518"/>
                </a:cubicBezTo>
                <a:cubicBezTo>
                  <a:pt x="2656388" y="966252"/>
                  <a:pt x="2748026" y="994398"/>
                  <a:pt x="2610998" y="969484"/>
                </a:cubicBezTo>
                <a:cubicBezTo>
                  <a:pt x="2599572" y="967407"/>
                  <a:pt x="2589334" y="960745"/>
                  <a:pt x="2577947" y="958467"/>
                </a:cubicBezTo>
                <a:cubicBezTo>
                  <a:pt x="2552484" y="953374"/>
                  <a:pt x="2526377" y="952095"/>
                  <a:pt x="2500829" y="947450"/>
                </a:cubicBezTo>
                <a:cubicBezTo>
                  <a:pt x="2464205" y="940791"/>
                  <a:pt x="2425145" y="925895"/>
                  <a:pt x="2390660" y="914400"/>
                </a:cubicBezTo>
                <a:cubicBezTo>
                  <a:pt x="2379643" y="910728"/>
                  <a:pt x="2368997" y="905660"/>
                  <a:pt x="2357610" y="903383"/>
                </a:cubicBezTo>
                <a:cubicBezTo>
                  <a:pt x="2189120" y="869685"/>
                  <a:pt x="2454508" y="921369"/>
                  <a:pt x="2214391" y="881349"/>
                </a:cubicBezTo>
                <a:cubicBezTo>
                  <a:pt x="2199456" y="878860"/>
                  <a:pt x="2185258" y="872821"/>
                  <a:pt x="2170323" y="870332"/>
                </a:cubicBezTo>
                <a:cubicBezTo>
                  <a:pt x="2123539" y="862535"/>
                  <a:pt x="2014453" y="852541"/>
                  <a:pt x="1972019" y="848298"/>
                </a:cubicBezTo>
                <a:cubicBezTo>
                  <a:pt x="1935296" y="840954"/>
                  <a:pt x="1898183" y="835348"/>
                  <a:pt x="1861851" y="826265"/>
                </a:cubicBezTo>
                <a:cubicBezTo>
                  <a:pt x="1847162" y="822593"/>
                  <a:pt x="1832680" y="817957"/>
                  <a:pt x="1817783" y="815248"/>
                </a:cubicBezTo>
                <a:cubicBezTo>
                  <a:pt x="1792235" y="810603"/>
                  <a:pt x="1766330" y="808180"/>
                  <a:pt x="1740665" y="804231"/>
                </a:cubicBezTo>
                <a:cubicBezTo>
                  <a:pt x="1718587" y="800834"/>
                  <a:pt x="1696541" y="797210"/>
                  <a:pt x="1674564" y="793214"/>
                </a:cubicBezTo>
                <a:cubicBezTo>
                  <a:pt x="1656141" y="789864"/>
                  <a:pt x="1637759" y="786259"/>
                  <a:pt x="1619480" y="782197"/>
                </a:cubicBezTo>
                <a:cubicBezTo>
                  <a:pt x="1604699" y="778912"/>
                  <a:pt x="1590259" y="774150"/>
                  <a:pt x="1575412" y="771180"/>
                </a:cubicBezTo>
                <a:cubicBezTo>
                  <a:pt x="1553508" y="766799"/>
                  <a:pt x="1531345" y="763835"/>
                  <a:pt x="1509311" y="760163"/>
                </a:cubicBezTo>
                <a:cubicBezTo>
                  <a:pt x="1411234" y="711125"/>
                  <a:pt x="1478438" y="738752"/>
                  <a:pt x="1399142" y="716096"/>
                </a:cubicBezTo>
                <a:cubicBezTo>
                  <a:pt x="1387976" y="712906"/>
                  <a:pt x="1377547" y="706988"/>
                  <a:pt x="1366092" y="705079"/>
                </a:cubicBezTo>
                <a:cubicBezTo>
                  <a:pt x="1333290" y="699612"/>
                  <a:pt x="1299966" y="697947"/>
                  <a:pt x="1266940" y="694062"/>
                </a:cubicBezTo>
                <a:cubicBezTo>
                  <a:pt x="1237536" y="690603"/>
                  <a:pt x="1208068" y="687547"/>
                  <a:pt x="1178805" y="683045"/>
                </a:cubicBezTo>
                <a:cubicBezTo>
                  <a:pt x="1160298" y="680198"/>
                  <a:pt x="1142161" y="675282"/>
                  <a:pt x="1123721" y="672028"/>
                </a:cubicBezTo>
                <a:lnTo>
                  <a:pt x="991518" y="649995"/>
                </a:lnTo>
                <a:cubicBezTo>
                  <a:pt x="980501" y="646323"/>
                  <a:pt x="969804" y="641497"/>
                  <a:pt x="958468" y="638978"/>
                </a:cubicBezTo>
                <a:cubicBezTo>
                  <a:pt x="878048" y="621107"/>
                  <a:pt x="844094" y="627494"/>
                  <a:pt x="749147" y="616944"/>
                </a:cubicBezTo>
                <a:cubicBezTo>
                  <a:pt x="697531" y="611209"/>
                  <a:pt x="645837" y="605094"/>
                  <a:pt x="594911" y="594910"/>
                </a:cubicBezTo>
                <a:cubicBezTo>
                  <a:pt x="576550" y="591238"/>
                  <a:pt x="557993" y="588435"/>
                  <a:pt x="539827" y="583894"/>
                </a:cubicBezTo>
                <a:cubicBezTo>
                  <a:pt x="528561" y="581078"/>
                  <a:pt x="518042" y="575694"/>
                  <a:pt x="506776" y="572877"/>
                </a:cubicBezTo>
                <a:cubicBezTo>
                  <a:pt x="415914" y="550161"/>
                  <a:pt x="486783" y="573460"/>
                  <a:pt x="407624" y="550843"/>
                </a:cubicBezTo>
                <a:cubicBezTo>
                  <a:pt x="396458" y="547653"/>
                  <a:pt x="385840" y="542643"/>
                  <a:pt x="374574" y="539826"/>
                </a:cubicBezTo>
                <a:cubicBezTo>
                  <a:pt x="356408" y="535284"/>
                  <a:pt x="337554" y="533736"/>
                  <a:pt x="319489" y="528809"/>
                </a:cubicBezTo>
                <a:cubicBezTo>
                  <a:pt x="297082" y="522698"/>
                  <a:pt x="275920" y="512408"/>
                  <a:pt x="253388" y="506775"/>
                </a:cubicBezTo>
                <a:cubicBezTo>
                  <a:pt x="238699" y="503103"/>
                  <a:pt x="223823" y="500110"/>
                  <a:pt x="209321" y="495759"/>
                </a:cubicBezTo>
                <a:cubicBezTo>
                  <a:pt x="187075" y="489085"/>
                  <a:pt x="165253" y="481070"/>
                  <a:pt x="143219" y="473725"/>
                </a:cubicBezTo>
                <a:cubicBezTo>
                  <a:pt x="132202" y="470053"/>
                  <a:pt x="121435" y="465524"/>
                  <a:pt x="110169" y="462708"/>
                </a:cubicBezTo>
                <a:lnTo>
                  <a:pt x="66101" y="451691"/>
                </a:lnTo>
                <a:cubicBezTo>
                  <a:pt x="33743" y="403154"/>
                  <a:pt x="37940" y="419748"/>
                  <a:pt x="33051" y="341522"/>
                </a:cubicBezTo>
                <a:cubicBezTo>
                  <a:pt x="21007" y="148813"/>
                  <a:pt x="5509" y="56920"/>
                  <a:pt x="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Forme libre 19"/>
          <p:cNvSpPr/>
          <p:nvPr/>
        </p:nvSpPr>
        <p:spPr>
          <a:xfrm>
            <a:off x="1035586" y="3216925"/>
            <a:ext cx="1524582" cy="969485"/>
          </a:xfrm>
          <a:custGeom>
            <a:avLst/>
            <a:gdLst>
              <a:gd name="connsiteX0" fmla="*/ 55084 w 1524582"/>
              <a:gd name="connsiteY0" fmla="*/ 649995 h 969485"/>
              <a:gd name="connsiteX1" fmla="*/ 55084 w 1524582"/>
              <a:gd name="connsiteY1" fmla="*/ 649995 h 969485"/>
              <a:gd name="connsiteX2" fmla="*/ 66101 w 1524582"/>
              <a:gd name="connsiteY2" fmla="*/ 495759 h 969485"/>
              <a:gd name="connsiteX3" fmla="*/ 110168 w 1524582"/>
              <a:gd name="connsiteY3" fmla="*/ 396608 h 969485"/>
              <a:gd name="connsiteX4" fmla="*/ 143219 w 1524582"/>
              <a:gd name="connsiteY4" fmla="*/ 363557 h 969485"/>
              <a:gd name="connsiteX5" fmla="*/ 209320 w 1524582"/>
              <a:gd name="connsiteY5" fmla="*/ 330506 h 969485"/>
              <a:gd name="connsiteX6" fmla="*/ 242371 w 1524582"/>
              <a:gd name="connsiteY6" fmla="*/ 308473 h 969485"/>
              <a:gd name="connsiteX7" fmla="*/ 308472 w 1524582"/>
              <a:gd name="connsiteY7" fmla="*/ 286439 h 969485"/>
              <a:gd name="connsiteX8" fmla="*/ 528809 w 1524582"/>
              <a:gd name="connsiteY8" fmla="*/ 297456 h 969485"/>
              <a:gd name="connsiteX9" fmla="*/ 594910 w 1524582"/>
              <a:gd name="connsiteY9" fmla="*/ 319489 h 969485"/>
              <a:gd name="connsiteX10" fmla="*/ 661012 w 1524582"/>
              <a:gd name="connsiteY10" fmla="*/ 374574 h 969485"/>
              <a:gd name="connsiteX11" fmla="*/ 727113 w 1524582"/>
              <a:gd name="connsiteY11" fmla="*/ 418641 h 969485"/>
              <a:gd name="connsiteX12" fmla="*/ 760163 w 1524582"/>
              <a:gd name="connsiteY12" fmla="*/ 451692 h 969485"/>
              <a:gd name="connsiteX13" fmla="*/ 804231 w 1524582"/>
              <a:gd name="connsiteY13" fmla="*/ 473726 h 969485"/>
              <a:gd name="connsiteX14" fmla="*/ 837281 w 1524582"/>
              <a:gd name="connsiteY14" fmla="*/ 506776 h 969485"/>
              <a:gd name="connsiteX15" fmla="*/ 870332 w 1524582"/>
              <a:gd name="connsiteY15" fmla="*/ 528810 h 969485"/>
              <a:gd name="connsiteX16" fmla="*/ 947450 w 1524582"/>
              <a:gd name="connsiteY16" fmla="*/ 627962 h 969485"/>
              <a:gd name="connsiteX17" fmla="*/ 980501 w 1524582"/>
              <a:gd name="connsiteY17" fmla="*/ 694063 h 969485"/>
              <a:gd name="connsiteX18" fmla="*/ 1002534 w 1524582"/>
              <a:gd name="connsiteY18" fmla="*/ 760164 h 969485"/>
              <a:gd name="connsiteX19" fmla="*/ 1013551 w 1524582"/>
              <a:gd name="connsiteY19" fmla="*/ 793215 h 969485"/>
              <a:gd name="connsiteX20" fmla="*/ 1024568 w 1524582"/>
              <a:gd name="connsiteY20" fmla="*/ 826265 h 969485"/>
              <a:gd name="connsiteX21" fmla="*/ 1035585 w 1524582"/>
              <a:gd name="connsiteY21" fmla="*/ 914400 h 969485"/>
              <a:gd name="connsiteX22" fmla="*/ 1079653 w 1524582"/>
              <a:gd name="connsiteY22" fmla="*/ 936434 h 969485"/>
              <a:gd name="connsiteX23" fmla="*/ 1167787 w 1524582"/>
              <a:gd name="connsiteY23" fmla="*/ 958468 h 969485"/>
              <a:gd name="connsiteX24" fmla="*/ 1200838 w 1524582"/>
              <a:gd name="connsiteY24" fmla="*/ 969485 h 969485"/>
              <a:gd name="connsiteX25" fmla="*/ 1266939 w 1524582"/>
              <a:gd name="connsiteY25" fmla="*/ 958468 h 969485"/>
              <a:gd name="connsiteX26" fmla="*/ 1355074 w 1524582"/>
              <a:gd name="connsiteY26" fmla="*/ 947451 h 969485"/>
              <a:gd name="connsiteX27" fmla="*/ 1520327 w 1524582"/>
              <a:gd name="connsiteY27" fmla="*/ 925417 h 969485"/>
              <a:gd name="connsiteX28" fmla="*/ 1443209 w 1524582"/>
              <a:gd name="connsiteY28" fmla="*/ 826265 h 969485"/>
              <a:gd name="connsiteX29" fmla="*/ 1410159 w 1524582"/>
              <a:gd name="connsiteY29" fmla="*/ 760164 h 969485"/>
              <a:gd name="connsiteX30" fmla="*/ 1399142 w 1524582"/>
              <a:gd name="connsiteY30" fmla="*/ 727114 h 969485"/>
              <a:gd name="connsiteX31" fmla="*/ 1355074 w 1524582"/>
              <a:gd name="connsiteY31" fmla="*/ 661012 h 969485"/>
              <a:gd name="connsiteX32" fmla="*/ 1333041 w 1524582"/>
              <a:gd name="connsiteY32" fmla="*/ 627962 h 969485"/>
              <a:gd name="connsiteX33" fmla="*/ 1299990 w 1524582"/>
              <a:gd name="connsiteY33" fmla="*/ 528810 h 969485"/>
              <a:gd name="connsiteX34" fmla="*/ 1288973 w 1524582"/>
              <a:gd name="connsiteY34" fmla="*/ 495759 h 969485"/>
              <a:gd name="connsiteX35" fmla="*/ 1266939 w 1524582"/>
              <a:gd name="connsiteY35" fmla="*/ 407624 h 969485"/>
              <a:gd name="connsiteX36" fmla="*/ 1277956 w 1524582"/>
              <a:gd name="connsiteY36" fmla="*/ 121186 h 969485"/>
              <a:gd name="connsiteX37" fmla="*/ 1299990 w 1524582"/>
              <a:gd name="connsiteY37" fmla="*/ 88135 h 969485"/>
              <a:gd name="connsiteX38" fmla="*/ 1255922 w 1524582"/>
              <a:gd name="connsiteY38" fmla="*/ 66102 h 969485"/>
              <a:gd name="connsiteX39" fmla="*/ 1156771 w 1524582"/>
              <a:gd name="connsiteY39" fmla="*/ 11017 h 969485"/>
              <a:gd name="connsiteX40" fmla="*/ 1101686 w 1524582"/>
              <a:gd name="connsiteY40" fmla="*/ 0 h 969485"/>
              <a:gd name="connsiteX41" fmla="*/ 705079 w 1524582"/>
              <a:gd name="connsiteY41" fmla="*/ 11017 h 969485"/>
              <a:gd name="connsiteX42" fmla="*/ 495759 w 1524582"/>
              <a:gd name="connsiteY42" fmla="*/ 33051 h 969485"/>
              <a:gd name="connsiteX43" fmla="*/ 308472 w 1524582"/>
              <a:gd name="connsiteY43" fmla="*/ 55085 h 969485"/>
              <a:gd name="connsiteX44" fmla="*/ 231354 w 1524582"/>
              <a:gd name="connsiteY44" fmla="*/ 77118 h 969485"/>
              <a:gd name="connsiteX45" fmla="*/ 165253 w 1524582"/>
              <a:gd name="connsiteY45" fmla="*/ 99152 h 969485"/>
              <a:gd name="connsiteX46" fmla="*/ 132202 w 1524582"/>
              <a:gd name="connsiteY46" fmla="*/ 110169 h 969485"/>
              <a:gd name="connsiteX47" fmla="*/ 99151 w 1524582"/>
              <a:gd name="connsiteY47" fmla="*/ 132203 h 969485"/>
              <a:gd name="connsiteX48" fmla="*/ 33050 w 1524582"/>
              <a:gd name="connsiteY48" fmla="*/ 154236 h 969485"/>
              <a:gd name="connsiteX49" fmla="*/ 11016 w 1524582"/>
              <a:gd name="connsiteY49" fmla="*/ 253388 h 969485"/>
              <a:gd name="connsiteX50" fmla="*/ 0 w 1524582"/>
              <a:gd name="connsiteY50" fmla="*/ 451692 h 969485"/>
              <a:gd name="connsiteX51" fmla="*/ 22033 w 1524582"/>
              <a:gd name="connsiteY51" fmla="*/ 649995 h 969485"/>
              <a:gd name="connsiteX52" fmla="*/ 55084 w 1524582"/>
              <a:gd name="connsiteY52" fmla="*/ 649995 h 969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524582" h="969485">
                <a:moveTo>
                  <a:pt x="55084" y="649995"/>
                </a:moveTo>
                <a:lnTo>
                  <a:pt x="55084" y="649995"/>
                </a:lnTo>
                <a:cubicBezTo>
                  <a:pt x="58756" y="598583"/>
                  <a:pt x="58455" y="546732"/>
                  <a:pt x="66101" y="495759"/>
                </a:cubicBezTo>
                <a:cubicBezTo>
                  <a:pt x="71374" y="460606"/>
                  <a:pt x="87192" y="424179"/>
                  <a:pt x="110168" y="396608"/>
                </a:cubicBezTo>
                <a:cubicBezTo>
                  <a:pt x="120142" y="384639"/>
                  <a:pt x="131250" y="373531"/>
                  <a:pt x="143219" y="363557"/>
                </a:cubicBezTo>
                <a:cubicBezTo>
                  <a:pt x="190576" y="324092"/>
                  <a:pt x="159635" y="355348"/>
                  <a:pt x="209320" y="330506"/>
                </a:cubicBezTo>
                <a:cubicBezTo>
                  <a:pt x="221163" y="324585"/>
                  <a:pt x="230272" y="313850"/>
                  <a:pt x="242371" y="308473"/>
                </a:cubicBezTo>
                <a:cubicBezTo>
                  <a:pt x="263595" y="299040"/>
                  <a:pt x="308472" y="286439"/>
                  <a:pt x="308472" y="286439"/>
                </a:cubicBezTo>
                <a:cubicBezTo>
                  <a:pt x="381918" y="290111"/>
                  <a:pt x="455756" y="289027"/>
                  <a:pt x="528809" y="297456"/>
                </a:cubicBezTo>
                <a:cubicBezTo>
                  <a:pt x="551881" y="300118"/>
                  <a:pt x="594910" y="319489"/>
                  <a:pt x="594910" y="319489"/>
                </a:cubicBezTo>
                <a:cubicBezTo>
                  <a:pt x="713016" y="398226"/>
                  <a:pt x="533768" y="275607"/>
                  <a:pt x="661012" y="374574"/>
                </a:cubicBezTo>
                <a:cubicBezTo>
                  <a:pt x="681915" y="390832"/>
                  <a:pt x="708388" y="399916"/>
                  <a:pt x="727113" y="418641"/>
                </a:cubicBezTo>
                <a:cubicBezTo>
                  <a:pt x="738130" y="429658"/>
                  <a:pt x="747485" y="442636"/>
                  <a:pt x="760163" y="451692"/>
                </a:cubicBezTo>
                <a:cubicBezTo>
                  <a:pt x="773527" y="461238"/>
                  <a:pt x="790867" y="464180"/>
                  <a:pt x="804231" y="473726"/>
                </a:cubicBezTo>
                <a:cubicBezTo>
                  <a:pt x="816909" y="482782"/>
                  <a:pt x="825312" y="496802"/>
                  <a:pt x="837281" y="506776"/>
                </a:cubicBezTo>
                <a:cubicBezTo>
                  <a:pt x="847453" y="515253"/>
                  <a:pt x="860160" y="520333"/>
                  <a:pt x="870332" y="528810"/>
                </a:cubicBezTo>
                <a:cubicBezTo>
                  <a:pt x="896656" y="550746"/>
                  <a:pt x="938000" y="599614"/>
                  <a:pt x="947450" y="627962"/>
                </a:cubicBezTo>
                <a:cubicBezTo>
                  <a:pt x="987633" y="748508"/>
                  <a:pt x="923544" y="565909"/>
                  <a:pt x="980501" y="694063"/>
                </a:cubicBezTo>
                <a:cubicBezTo>
                  <a:pt x="989934" y="715287"/>
                  <a:pt x="995190" y="738130"/>
                  <a:pt x="1002534" y="760164"/>
                </a:cubicBezTo>
                <a:lnTo>
                  <a:pt x="1013551" y="793215"/>
                </a:lnTo>
                <a:lnTo>
                  <a:pt x="1024568" y="826265"/>
                </a:lnTo>
                <a:cubicBezTo>
                  <a:pt x="1028240" y="855643"/>
                  <a:pt x="1022344" y="887919"/>
                  <a:pt x="1035585" y="914400"/>
                </a:cubicBezTo>
                <a:cubicBezTo>
                  <a:pt x="1042930" y="929089"/>
                  <a:pt x="1064558" y="929965"/>
                  <a:pt x="1079653" y="936434"/>
                </a:cubicBezTo>
                <a:cubicBezTo>
                  <a:pt x="1114910" y="951544"/>
                  <a:pt x="1126401" y="948121"/>
                  <a:pt x="1167787" y="958468"/>
                </a:cubicBezTo>
                <a:cubicBezTo>
                  <a:pt x="1179053" y="961285"/>
                  <a:pt x="1189821" y="965813"/>
                  <a:pt x="1200838" y="969485"/>
                </a:cubicBezTo>
                <a:cubicBezTo>
                  <a:pt x="1222872" y="965813"/>
                  <a:pt x="1244826" y="961627"/>
                  <a:pt x="1266939" y="958468"/>
                </a:cubicBezTo>
                <a:cubicBezTo>
                  <a:pt x="1296248" y="954281"/>
                  <a:pt x="1325811" y="951953"/>
                  <a:pt x="1355074" y="947451"/>
                </a:cubicBezTo>
                <a:cubicBezTo>
                  <a:pt x="1524582" y="921373"/>
                  <a:pt x="1237334" y="953717"/>
                  <a:pt x="1520327" y="925417"/>
                </a:cubicBezTo>
                <a:cubicBezTo>
                  <a:pt x="1467618" y="846352"/>
                  <a:pt x="1494985" y="878041"/>
                  <a:pt x="1443209" y="826265"/>
                </a:cubicBezTo>
                <a:cubicBezTo>
                  <a:pt x="1415518" y="743193"/>
                  <a:pt x="1452871" y="845590"/>
                  <a:pt x="1410159" y="760164"/>
                </a:cubicBezTo>
                <a:cubicBezTo>
                  <a:pt x="1404966" y="749777"/>
                  <a:pt x="1404782" y="737265"/>
                  <a:pt x="1399142" y="727114"/>
                </a:cubicBezTo>
                <a:cubicBezTo>
                  <a:pt x="1386281" y="703965"/>
                  <a:pt x="1369763" y="683046"/>
                  <a:pt x="1355074" y="661012"/>
                </a:cubicBezTo>
                <a:cubicBezTo>
                  <a:pt x="1347730" y="649995"/>
                  <a:pt x="1337228" y="640523"/>
                  <a:pt x="1333041" y="627962"/>
                </a:cubicBezTo>
                <a:lnTo>
                  <a:pt x="1299990" y="528810"/>
                </a:lnTo>
                <a:cubicBezTo>
                  <a:pt x="1296318" y="517793"/>
                  <a:pt x="1291251" y="507146"/>
                  <a:pt x="1288973" y="495759"/>
                </a:cubicBezTo>
                <a:cubicBezTo>
                  <a:pt x="1275678" y="429288"/>
                  <a:pt x="1283877" y="458439"/>
                  <a:pt x="1266939" y="407624"/>
                </a:cubicBezTo>
                <a:cubicBezTo>
                  <a:pt x="1270611" y="312145"/>
                  <a:pt x="1268124" y="216229"/>
                  <a:pt x="1277956" y="121186"/>
                </a:cubicBezTo>
                <a:cubicBezTo>
                  <a:pt x="1279318" y="108016"/>
                  <a:pt x="1304908" y="100429"/>
                  <a:pt x="1299990" y="88135"/>
                </a:cubicBezTo>
                <a:cubicBezTo>
                  <a:pt x="1293891" y="72887"/>
                  <a:pt x="1270005" y="74552"/>
                  <a:pt x="1255922" y="66102"/>
                </a:cubicBezTo>
                <a:cubicBezTo>
                  <a:pt x="1197312" y="30936"/>
                  <a:pt x="1207421" y="23680"/>
                  <a:pt x="1156771" y="11017"/>
                </a:cubicBezTo>
                <a:cubicBezTo>
                  <a:pt x="1138605" y="6475"/>
                  <a:pt x="1120048" y="3672"/>
                  <a:pt x="1101686" y="0"/>
                </a:cubicBezTo>
                <a:lnTo>
                  <a:pt x="705079" y="11017"/>
                </a:lnTo>
                <a:cubicBezTo>
                  <a:pt x="634210" y="14033"/>
                  <a:pt x="565893" y="24800"/>
                  <a:pt x="495759" y="33051"/>
                </a:cubicBezTo>
                <a:cubicBezTo>
                  <a:pt x="252890" y="61624"/>
                  <a:pt x="531361" y="27224"/>
                  <a:pt x="308472" y="55085"/>
                </a:cubicBezTo>
                <a:cubicBezTo>
                  <a:pt x="197387" y="92113"/>
                  <a:pt x="369700" y="35615"/>
                  <a:pt x="231354" y="77118"/>
                </a:cubicBezTo>
                <a:cubicBezTo>
                  <a:pt x="209108" y="83792"/>
                  <a:pt x="187287" y="91807"/>
                  <a:pt x="165253" y="99152"/>
                </a:cubicBezTo>
                <a:cubicBezTo>
                  <a:pt x="154236" y="102824"/>
                  <a:pt x="141865" y="103727"/>
                  <a:pt x="132202" y="110169"/>
                </a:cubicBezTo>
                <a:cubicBezTo>
                  <a:pt x="121185" y="117514"/>
                  <a:pt x="111251" y="126825"/>
                  <a:pt x="99151" y="132203"/>
                </a:cubicBezTo>
                <a:cubicBezTo>
                  <a:pt x="77927" y="141636"/>
                  <a:pt x="33050" y="154236"/>
                  <a:pt x="33050" y="154236"/>
                </a:cubicBezTo>
                <a:cubicBezTo>
                  <a:pt x="27294" y="177262"/>
                  <a:pt x="12881" y="231944"/>
                  <a:pt x="11016" y="253388"/>
                </a:cubicBezTo>
                <a:cubicBezTo>
                  <a:pt x="5281" y="319342"/>
                  <a:pt x="3672" y="385591"/>
                  <a:pt x="0" y="451692"/>
                </a:cubicBezTo>
                <a:cubicBezTo>
                  <a:pt x="670" y="460407"/>
                  <a:pt x="6233" y="607863"/>
                  <a:pt x="22033" y="649995"/>
                </a:cubicBezTo>
                <a:cubicBezTo>
                  <a:pt x="46104" y="714184"/>
                  <a:pt x="49576" y="649995"/>
                  <a:pt x="55084" y="64999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1718631" y="2781985"/>
            <a:ext cx="3426246" cy="798497"/>
          </a:xfrm>
          <a:custGeom>
            <a:avLst/>
            <a:gdLst>
              <a:gd name="connsiteX0" fmla="*/ 0 w 3426246"/>
              <a:gd name="connsiteY0" fmla="*/ 445957 h 798497"/>
              <a:gd name="connsiteX1" fmla="*/ 0 w 3426246"/>
              <a:gd name="connsiteY1" fmla="*/ 445957 h 798497"/>
              <a:gd name="connsiteX2" fmla="*/ 99152 w 3426246"/>
              <a:gd name="connsiteY2" fmla="*/ 456974 h 798497"/>
              <a:gd name="connsiteX3" fmla="*/ 132203 w 3426246"/>
              <a:gd name="connsiteY3" fmla="*/ 445957 h 798497"/>
              <a:gd name="connsiteX4" fmla="*/ 253388 w 3426246"/>
              <a:gd name="connsiteY4" fmla="*/ 434940 h 798497"/>
              <a:gd name="connsiteX5" fmla="*/ 286439 w 3426246"/>
              <a:gd name="connsiteY5" fmla="*/ 412907 h 798497"/>
              <a:gd name="connsiteX6" fmla="*/ 462709 w 3426246"/>
              <a:gd name="connsiteY6" fmla="*/ 434940 h 798497"/>
              <a:gd name="connsiteX7" fmla="*/ 495759 w 3426246"/>
              <a:gd name="connsiteY7" fmla="*/ 445957 h 798497"/>
              <a:gd name="connsiteX8" fmla="*/ 528810 w 3426246"/>
              <a:gd name="connsiteY8" fmla="*/ 467991 h 798497"/>
              <a:gd name="connsiteX9" fmla="*/ 605928 w 3426246"/>
              <a:gd name="connsiteY9" fmla="*/ 479008 h 798497"/>
              <a:gd name="connsiteX10" fmla="*/ 672029 w 3426246"/>
              <a:gd name="connsiteY10" fmla="*/ 467991 h 798497"/>
              <a:gd name="connsiteX11" fmla="*/ 683046 w 3426246"/>
              <a:gd name="connsiteY11" fmla="*/ 434940 h 798497"/>
              <a:gd name="connsiteX12" fmla="*/ 716097 w 3426246"/>
              <a:gd name="connsiteY12" fmla="*/ 412907 h 798497"/>
              <a:gd name="connsiteX13" fmla="*/ 782198 w 3426246"/>
              <a:gd name="connsiteY13" fmla="*/ 346805 h 798497"/>
              <a:gd name="connsiteX14" fmla="*/ 815249 w 3426246"/>
              <a:gd name="connsiteY14" fmla="*/ 335788 h 798497"/>
              <a:gd name="connsiteX15" fmla="*/ 848299 w 3426246"/>
              <a:gd name="connsiteY15" fmla="*/ 313755 h 798497"/>
              <a:gd name="connsiteX16" fmla="*/ 914400 w 3426246"/>
              <a:gd name="connsiteY16" fmla="*/ 302738 h 798497"/>
              <a:gd name="connsiteX17" fmla="*/ 1013552 w 3426246"/>
              <a:gd name="connsiteY17" fmla="*/ 280704 h 798497"/>
              <a:gd name="connsiteX18" fmla="*/ 1024569 w 3426246"/>
              <a:gd name="connsiteY18" fmla="*/ 280704 h 798497"/>
              <a:gd name="connsiteX19" fmla="*/ 1145755 w 3426246"/>
              <a:gd name="connsiteY19" fmla="*/ 269687 h 798497"/>
              <a:gd name="connsiteX20" fmla="*/ 1167788 w 3426246"/>
              <a:gd name="connsiteY20" fmla="*/ 236637 h 798497"/>
              <a:gd name="connsiteX21" fmla="*/ 1222873 w 3426246"/>
              <a:gd name="connsiteY21" fmla="*/ 170535 h 798497"/>
              <a:gd name="connsiteX22" fmla="*/ 1443210 w 3426246"/>
              <a:gd name="connsiteY22" fmla="*/ 192569 h 798497"/>
              <a:gd name="connsiteX23" fmla="*/ 1476261 w 3426246"/>
              <a:gd name="connsiteY23" fmla="*/ 203586 h 798497"/>
              <a:gd name="connsiteX24" fmla="*/ 1872868 w 3426246"/>
              <a:gd name="connsiteY24" fmla="*/ 192569 h 798497"/>
              <a:gd name="connsiteX25" fmla="*/ 1905918 w 3426246"/>
              <a:gd name="connsiteY25" fmla="*/ 181552 h 798497"/>
              <a:gd name="connsiteX26" fmla="*/ 2071171 w 3426246"/>
              <a:gd name="connsiteY26" fmla="*/ 192569 h 798497"/>
              <a:gd name="connsiteX27" fmla="*/ 2159306 w 3426246"/>
              <a:gd name="connsiteY27" fmla="*/ 214603 h 798497"/>
              <a:gd name="connsiteX28" fmla="*/ 2192357 w 3426246"/>
              <a:gd name="connsiteY28" fmla="*/ 225620 h 798497"/>
              <a:gd name="connsiteX29" fmla="*/ 2225408 w 3426246"/>
              <a:gd name="connsiteY29" fmla="*/ 247654 h 798497"/>
              <a:gd name="connsiteX30" fmla="*/ 2379644 w 3426246"/>
              <a:gd name="connsiteY30" fmla="*/ 291721 h 798497"/>
              <a:gd name="connsiteX31" fmla="*/ 2522863 w 3426246"/>
              <a:gd name="connsiteY31" fmla="*/ 335788 h 798497"/>
              <a:gd name="connsiteX32" fmla="*/ 2599981 w 3426246"/>
              <a:gd name="connsiteY32" fmla="*/ 379856 h 798497"/>
              <a:gd name="connsiteX33" fmla="*/ 2732183 w 3426246"/>
              <a:gd name="connsiteY33" fmla="*/ 412907 h 798497"/>
              <a:gd name="connsiteX34" fmla="*/ 2798285 w 3426246"/>
              <a:gd name="connsiteY34" fmla="*/ 479008 h 798497"/>
              <a:gd name="connsiteX35" fmla="*/ 2831335 w 3426246"/>
              <a:gd name="connsiteY35" fmla="*/ 512058 h 798497"/>
              <a:gd name="connsiteX36" fmla="*/ 2897436 w 3426246"/>
              <a:gd name="connsiteY36" fmla="*/ 556126 h 798497"/>
              <a:gd name="connsiteX37" fmla="*/ 2919470 w 3426246"/>
              <a:gd name="connsiteY37" fmla="*/ 589176 h 798497"/>
              <a:gd name="connsiteX38" fmla="*/ 3018622 w 3426246"/>
              <a:gd name="connsiteY38" fmla="*/ 644261 h 798497"/>
              <a:gd name="connsiteX39" fmla="*/ 3051673 w 3426246"/>
              <a:gd name="connsiteY39" fmla="*/ 666295 h 798497"/>
              <a:gd name="connsiteX40" fmla="*/ 3106757 w 3426246"/>
              <a:gd name="connsiteY40" fmla="*/ 688328 h 798497"/>
              <a:gd name="connsiteX41" fmla="*/ 3172858 w 3426246"/>
              <a:gd name="connsiteY41" fmla="*/ 710362 h 798497"/>
              <a:gd name="connsiteX42" fmla="*/ 3183875 w 3426246"/>
              <a:gd name="connsiteY42" fmla="*/ 743413 h 798497"/>
              <a:gd name="connsiteX43" fmla="*/ 3194892 w 3426246"/>
              <a:gd name="connsiteY43" fmla="*/ 787480 h 798497"/>
              <a:gd name="connsiteX44" fmla="*/ 3227942 w 3426246"/>
              <a:gd name="connsiteY44" fmla="*/ 798497 h 798497"/>
              <a:gd name="connsiteX45" fmla="*/ 3349128 w 3426246"/>
              <a:gd name="connsiteY45" fmla="*/ 787480 h 798497"/>
              <a:gd name="connsiteX46" fmla="*/ 3316077 w 3426246"/>
              <a:gd name="connsiteY46" fmla="*/ 754429 h 798497"/>
              <a:gd name="connsiteX47" fmla="*/ 3260993 w 3426246"/>
              <a:gd name="connsiteY47" fmla="*/ 666295 h 798497"/>
              <a:gd name="connsiteX48" fmla="*/ 3238959 w 3426246"/>
              <a:gd name="connsiteY48" fmla="*/ 633244 h 798497"/>
              <a:gd name="connsiteX49" fmla="*/ 3172858 w 3426246"/>
              <a:gd name="connsiteY49" fmla="*/ 589176 h 798497"/>
              <a:gd name="connsiteX50" fmla="*/ 3139808 w 3426246"/>
              <a:gd name="connsiteY50" fmla="*/ 567143 h 798497"/>
              <a:gd name="connsiteX51" fmla="*/ 3018622 w 3426246"/>
              <a:gd name="connsiteY51" fmla="*/ 479008 h 798497"/>
              <a:gd name="connsiteX52" fmla="*/ 2985571 w 3426246"/>
              <a:gd name="connsiteY52" fmla="*/ 456974 h 798497"/>
              <a:gd name="connsiteX53" fmla="*/ 2919470 w 3426246"/>
              <a:gd name="connsiteY53" fmla="*/ 434940 h 798497"/>
              <a:gd name="connsiteX54" fmla="*/ 2842352 w 3426246"/>
              <a:gd name="connsiteY54" fmla="*/ 401890 h 798497"/>
              <a:gd name="connsiteX55" fmla="*/ 2754217 w 3426246"/>
              <a:gd name="connsiteY55" fmla="*/ 335788 h 798497"/>
              <a:gd name="connsiteX56" fmla="*/ 2721167 w 3426246"/>
              <a:gd name="connsiteY56" fmla="*/ 324772 h 798497"/>
              <a:gd name="connsiteX57" fmla="*/ 2677099 w 3426246"/>
              <a:gd name="connsiteY57" fmla="*/ 258670 h 798497"/>
              <a:gd name="connsiteX58" fmla="*/ 2688116 w 3426246"/>
              <a:gd name="connsiteY58" fmla="*/ 225620 h 798497"/>
              <a:gd name="connsiteX59" fmla="*/ 2743200 w 3426246"/>
              <a:gd name="connsiteY59" fmla="*/ 214603 h 798497"/>
              <a:gd name="connsiteX60" fmla="*/ 2776251 w 3426246"/>
              <a:gd name="connsiteY60" fmla="*/ 203586 h 798497"/>
              <a:gd name="connsiteX61" fmla="*/ 2809302 w 3426246"/>
              <a:gd name="connsiteY61" fmla="*/ 181552 h 798497"/>
              <a:gd name="connsiteX62" fmla="*/ 2842352 w 3426246"/>
              <a:gd name="connsiteY62" fmla="*/ 170535 h 798497"/>
              <a:gd name="connsiteX63" fmla="*/ 2908453 w 3426246"/>
              <a:gd name="connsiteY63" fmla="*/ 126468 h 798497"/>
              <a:gd name="connsiteX64" fmla="*/ 3426246 w 3426246"/>
              <a:gd name="connsiteY64" fmla="*/ 104434 h 798497"/>
              <a:gd name="connsiteX65" fmla="*/ 3393196 w 3426246"/>
              <a:gd name="connsiteY65" fmla="*/ 82401 h 798497"/>
              <a:gd name="connsiteX66" fmla="*/ 3360145 w 3426246"/>
              <a:gd name="connsiteY66" fmla="*/ 71384 h 798497"/>
              <a:gd name="connsiteX67" fmla="*/ 2974555 w 3426246"/>
              <a:gd name="connsiteY67" fmla="*/ 60367 h 798497"/>
              <a:gd name="connsiteX68" fmla="*/ 2875403 w 3426246"/>
              <a:gd name="connsiteY68" fmla="*/ 27316 h 798497"/>
              <a:gd name="connsiteX69" fmla="*/ 2842352 w 3426246"/>
              <a:gd name="connsiteY69" fmla="*/ 16299 h 798497"/>
              <a:gd name="connsiteX70" fmla="*/ 2798285 w 3426246"/>
              <a:gd name="connsiteY70" fmla="*/ 5282 h 798497"/>
              <a:gd name="connsiteX71" fmla="*/ 2577947 w 3426246"/>
              <a:gd name="connsiteY71" fmla="*/ 38333 h 798497"/>
              <a:gd name="connsiteX72" fmla="*/ 2544897 w 3426246"/>
              <a:gd name="connsiteY72" fmla="*/ 49350 h 798497"/>
              <a:gd name="connsiteX73" fmla="*/ 2511846 w 3426246"/>
              <a:gd name="connsiteY73" fmla="*/ 60367 h 798497"/>
              <a:gd name="connsiteX74" fmla="*/ 2357610 w 3426246"/>
              <a:gd name="connsiteY74" fmla="*/ 49350 h 798497"/>
              <a:gd name="connsiteX75" fmla="*/ 2236424 w 3426246"/>
              <a:gd name="connsiteY75" fmla="*/ 27316 h 798497"/>
              <a:gd name="connsiteX76" fmla="*/ 1872868 w 3426246"/>
              <a:gd name="connsiteY76" fmla="*/ 38333 h 798497"/>
              <a:gd name="connsiteX77" fmla="*/ 1773716 w 3426246"/>
              <a:gd name="connsiteY77" fmla="*/ 49350 h 798497"/>
              <a:gd name="connsiteX78" fmla="*/ 1311008 w 3426246"/>
              <a:gd name="connsiteY78" fmla="*/ 82401 h 798497"/>
              <a:gd name="connsiteX79" fmla="*/ 1255923 w 3426246"/>
              <a:gd name="connsiteY79" fmla="*/ 93417 h 798497"/>
              <a:gd name="connsiteX80" fmla="*/ 1189822 w 3426246"/>
              <a:gd name="connsiteY80" fmla="*/ 115451 h 798497"/>
              <a:gd name="connsiteX81" fmla="*/ 1134738 w 3426246"/>
              <a:gd name="connsiteY81" fmla="*/ 126468 h 798497"/>
              <a:gd name="connsiteX82" fmla="*/ 1090670 w 3426246"/>
              <a:gd name="connsiteY82" fmla="*/ 137485 h 798497"/>
              <a:gd name="connsiteX83" fmla="*/ 991518 w 3426246"/>
              <a:gd name="connsiteY83" fmla="*/ 148502 h 798497"/>
              <a:gd name="connsiteX84" fmla="*/ 958468 w 3426246"/>
              <a:gd name="connsiteY84" fmla="*/ 159519 h 798497"/>
              <a:gd name="connsiteX85" fmla="*/ 859316 w 3426246"/>
              <a:gd name="connsiteY85" fmla="*/ 181552 h 798497"/>
              <a:gd name="connsiteX86" fmla="*/ 793215 w 3426246"/>
              <a:gd name="connsiteY86" fmla="*/ 203586 h 798497"/>
              <a:gd name="connsiteX87" fmla="*/ 760164 w 3426246"/>
              <a:gd name="connsiteY87" fmla="*/ 214603 h 798497"/>
              <a:gd name="connsiteX88" fmla="*/ 727114 w 3426246"/>
              <a:gd name="connsiteY88" fmla="*/ 225620 h 798497"/>
              <a:gd name="connsiteX89" fmla="*/ 672029 w 3426246"/>
              <a:gd name="connsiteY89" fmla="*/ 236637 h 798497"/>
              <a:gd name="connsiteX90" fmla="*/ 638979 w 3426246"/>
              <a:gd name="connsiteY90" fmla="*/ 247654 h 798497"/>
              <a:gd name="connsiteX91" fmla="*/ 583894 w 3426246"/>
              <a:gd name="connsiteY91" fmla="*/ 258670 h 798497"/>
              <a:gd name="connsiteX92" fmla="*/ 517793 w 3426246"/>
              <a:gd name="connsiteY92" fmla="*/ 280704 h 798497"/>
              <a:gd name="connsiteX93" fmla="*/ 473726 w 3426246"/>
              <a:gd name="connsiteY93" fmla="*/ 291721 h 798497"/>
              <a:gd name="connsiteX94" fmla="*/ 440675 w 3426246"/>
              <a:gd name="connsiteY94" fmla="*/ 302738 h 798497"/>
              <a:gd name="connsiteX95" fmla="*/ 297456 w 3426246"/>
              <a:gd name="connsiteY95" fmla="*/ 324772 h 798497"/>
              <a:gd name="connsiteX96" fmla="*/ 209321 w 3426246"/>
              <a:gd name="connsiteY96" fmla="*/ 346805 h 798497"/>
              <a:gd name="connsiteX97" fmla="*/ 176270 w 3426246"/>
              <a:gd name="connsiteY97" fmla="*/ 357822 h 798497"/>
              <a:gd name="connsiteX98" fmla="*/ 77118 w 3426246"/>
              <a:gd name="connsiteY98" fmla="*/ 379856 h 798497"/>
              <a:gd name="connsiteX99" fmla="*/ 55085 w 3426246"/>
              <a:gd name="connsiteY99" fmla="*/ 412907 h 798497"/>
              <a:gd name="connsiteX100" fmla="*/ 0 w 3426246"/>
              <a:gd name="connsiteY100" fmla="*/ 445957 h 79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426246" h="798497">
                <a:moveTo>
                  <a:pt x="0" y="445957"/>
                </a:moveTo>
                <a:lnTo>
                  <a:pt x="0" y="445957"/>
                </a:lnTo>
                <a:cubicBezTo>
                  <a:pt x="33051" y="449629"/>
                  <a:pt x="65898" y="456974"/>
                  <a:pt x="99152" y="456974"/>
                </a:cubicBezTo>
                <a:cubicBezTo>
                  <a:pt x="110765" y="456974"/>
                  <a:pt x="120707" y="447599"/>
                  <a:pt x="132203" y="445957"/>
                </a:cubicBezTo>
                <a:cubicBezTo>
                  <a:pt x="172357" y="440221"/>
                  <a:pt x="212993" y="438612"/>
                  <a:pt x="253388" y="434940"/>
                </a:cubicBezTo>
                <a:cubicBezTo>
                  <a:pt x="264405" y="427596"/>
                  <a:pt x="273228" y="413788"/>
                  <a:pt x="286439" y="412907"/>
                </a:cubicBezTo>
                <a:cubicBezTo>
                  <a:pt x="345291" y="408984"/>
                  <a:pt x="406024" y="418744"/>
                  <a:pt x="462709" y="434940"/>
                </a:cubicBezTo>
                <a:cubicBezTo>
                  <a:pt x="473875" y="438130"/>
                  <a:pt x="485372" y="440764"/>
                  <a:pt x="495759" y="445957"/>
                </a:cubicBezTo>
                <a:cubicBezTo>
                  <a:pt x="507602" y="451879"/>
                  <a:pt x="516128" y="464186"/>
                  <a:pt x="528810" y="467991"/>
                </a:cubicBezTo>
                <a:cubicBezTo>
                  <a:pt x="553682" y="475453"/>
                  <a:pt x="580222" y="475336"/>
                  <a:pt x="605928" y="479008"/>
                </a:cubicBezTo>
                <a:cubicBezTo>
                  <a:pt x="637738" y="489611"/>
                  <a:pt x="645053" y="501712"/>
                  <a:pt x="672029" y="467991"/>
                </a:cubicBezTo>
                <a:cubicBezTo>
                  <a:pt x="679283" y="458923"/>
                  <a:pt x="675791" y="444008"/>
                  <a:pt x="683046" y="434940"/>
                </a:cubicBezTo>
                <a:cubicBezTo>
                  <a:pt x="691317" y="424601"/>
                  <a:pt x="706201" y="421704"/>
                  <a:pt x="716097" y="412907"/>
                </a:cubicBezTo>
                <a:cubicBezTo>
                  <a:pt x="739387" y="392205"/>
                  <a:pt x="752637" y="356659"/>
                  <a:pt x="782198" y="346805"/>
                </a:cubicBezTo>
                <a:cubicBezTo>
                  <a:pt x="793215" y="343133"/>
                  <a:pt x="804862" y="340981"/>
                  <a:pt x="815249" y="335788"/>
                </a:cubicBezTo>
                <a:cubicBezTo>
                  <a:pt x="827092" y="329867"/>
                  <a:pt x="835738" y="317942"/>
                  <a:pt x="848299" y="313755"/>
                </a:cubicBezTo>
                <a:cubicBezTo>
                  <a:pt x="869490" y="306691"/>
                  <a:pt x="892729" y="308156"/>
                  <a:pt x="914400" y="302738"/>
                </a:cubicBezTo>
                <a:cubicBezTo>
                  <a:pt x="1016470" y="277220"/>
                  <a:pt x="945173" y="280704"/>
                  <a:pt x="1013552" y="280704"/>
                </a:cubicBezTo>
                <a:lnTo>
                  <a:pt x="1024569" y="280704"/>
                </a:lnTo>
                <a:cubicBezTo>
                  <a:pt x="1064964" y="277032"/>
                  <a:pt x="1106987" y="281616"/>
                  <a:pt x="1145755" y="269687"/>
                </a:cubicBezTo>
                <a:cubicBezTo>
                  <a:pt x="1158410" y="265793"/>
                  <a:pt x="1159312" y="246809"/>
                  <a:pt x="1167788" y="236637"/>
                </a:cubicBezTo>
                <a:cubicBezTo>
                  <a:pt x="1238478" y="151808"/>
                  <a:pt x="1168166" y="252595"/>
                  <a:pt x="1222873" y="170535"/>
                </a:cubicBezTo>
                <a:cubicBezTo>
                  <a:pt x="1299977" y="176042"/>
                  <a:pt x="1369351" y="176156"/>
                  <a:pt x="1443210" y="192569"/>
                </a:cubicBezTo>
                <a:cubicBezTo>
                  <a:pt x="1454546" y="195088"/>
                  <a:pt x="1465244" y="199914"/>
                  <a:pt x="1476261" y="203586"/>
                </a:cubicBezTo>
                <a:cubicBezTo>
                  <a:pt x="1608463" y="199914"/>
                  <a:pt x="1740788" y="199342"/>
                  <a:pt x="1872868" y="192569"/>
                </a:cubicBezTo>
                <a:cubicBezTo>
                  <a:pt x="1884465" y="191974"/>
                  <a:pt x="1894305" y="181552"/>
                  <a:pt x="1905918" y="181552"/>
                </a:cubicBezTo>
                <a:cubicBezTo>
                  <a:pt x="1961125" y="181552"/>
                  <a:pt x="2016087" y="188897"/>
                  <a:pt x="2071171" y="192569"/>
                </a:cubicBezTo>
                <a:cubicBezTo>
                  <a:pt x="2100549" y="199914"/>
                  <a:pt x="2130577" y="205027"/>
                  <a:pt x="2159306" y="214603"/>
                </a:cubicBezTo>
                <a:cubicBezTo>
                  <a:pt x="2170323" y="218275"/>
                  <a:pt x="2181970" y="220427"/>
                  <a:pt x="2192357" y="225620"/>
                </a:cubicBezTo>
                <a:cubicBezTo>
                  <a:pt x="2204200" y="231541"/>
                  <a:pt x="2213308" y="242276"/>
                  <a:pt x="2225408" y="247654"/>
                </a:cubicBezTo>
                <a:cubicBezTo>
                  <a:pt x="2289060" y="275943"/>
                  <a:pt x="2309628" y="268382"/>
                  <a:pt x="2379644" y="291721"/>
                </a:cubicBezTo>
                <a:cubicBezTo>
                  <a:pt x="2493160" y="329560"/>
                  <a:pt x="2444998" y="316323"/>
                  <a:pt x="2522863" y="335788"/>
                </a:cubicBezTo>
                <a:cubicBezTo>
                  <a:pt x="2556054" y="357915"/>
                  <a:pt x="2560846" y="363084"/>
                  <a:pt x="2599981" y="379856"/>
                </a:cubicBezTo>
                <a:cubicBezTo>
                  <a:pt x="2635071" y="394895"/>
                  <a:pt x="2709392" y="407842"/>
                  <a:pt x="2732183" y="412907"/>
                </a:cubicBezTo>
                <a:lnTo>
                  <a:pt x="2798285" y="479008"/>
                </a:lnTo>
                <a:cubicBezTo>
                  <a:pt x="2809302" y="490025"/>
                  <a:pt x="2818372" y="503416"/>
                  <a:pt x="2831335" y="512058"/>
                </a:cubicBezTo>
                <a:lnTo>
                  <a:pt x="2897436" y="556126"/>
                </a:lnTo>
                <a:cubicBezTo>
                  <a:pt x="2904781" y="567143"/>
                  <a:pt x="2909505" y="580457"/>
                  <a:pt x="2919470" y="589176"/>
                </a:cubicBezTo>
                <a:cubicBezTo>
                  <a:pt x="3012103" y="670229"/>
                  <a:pt x="2953051" y="611476"/>
                  <a:pt x="3018622" y="644261"/>
                </a:cubicBezTo>
                <a:cubicBezTo>
                  <a:pt x="3030465" y="650182"/>
                  <a:pt x="3039830" y="660374"/>
                  <a:pt x="3051673" y="666295"/>
                </a:cubicBezTo>
                <a:cubicBezTo>
                  <a:pt x="3069361" y="675139"/>
                  <a:pt x="3088172" y="681570"/>
                  <a:pt x="3106757" y="688328"/>
                </a:cubicBezTo>
                <a:cubicBezTo>
                  <a:pt x="3128584" y="696265"/>
                  <a:pt x="3172858" y="710362"/>
                  <a:pt x="3172858" y="710362"/>
                </a:cubicBezTo>
                <a:cubicBezTo>
                  <a:pt x="3176530" y="721379"/>
                  <a:pt x="3180685" y="732247"/>
                  <a:pt x="3183875" y="743413"/>
                </a:cubicBezTo>
                <a:cubicBezTo>
                  <a:pt x="3188035" y="757972"/>
                  <a:pt x="3185433" y="775657"/>
                  <a:pt x="3194892" y="787480"/>
                </a:cubicBezTo>
                <a:cubicBezTo>
                  <a:pt x="3202146" y="796548"/>
                  <a:pt x="3216925" y="794825"/>
                  <a:pt x="3227942" y="798497"/>
                </a:cubicBezTo>
                <a:lnTo>
                  <a:pt x="3349128" y="787480"/>
                </a:lnTo>
                <a:cubicBezTo>
                  <a:pt x="3363063" y="780512"/>
                  <a:pt x="3323643" y="768049"/>
                  <a:pt x="3316077" y="754429"/>
                </a:cubicBezTo>
                <a:cubicBezTo>
                  <a:pt x="3262094" y="657259"/>
                  <a:pt x="3329196" y="711762"/>
                  <a:pt x="3260993" y="666295"/>
                </a:cubicBezTo>
                <a:cubicBezTo>
                  <a:pt x="3253648" y="655278"/>
                  <a:pt x="3248924" y="641963"/>
                  <a:pt x="3238959" y="633244"/>
                </a:cubicBezTo>
                <a:cubicBezTo>
                  <a:pt x="3219030" y="615806"/>
                  <a:pt x="3194892" y="603865"/>
                  <a:pt x="3172858" y="589176"/>
                </a:cubicBezTo>
                <a:cubicBezTo>
                  <a:pt x="3161841" y="581832"/>
                  <a:pt x="3149170" y="576505"/>
                  <a:pt x="3139808" y="567143"/>
                </a:cubicBezTo>
                <a:cubicBezTo>
                  <a:pt x="3033245" y="460582"/>
                  <a:pt x="3119441" y="529418"/>
                  <a:pt x="3018622" y="479008"/>
                </a:cubicBezTo>
                <a:cubicBezTo>
                  <a:pt x="3006779" y="473086"/>
                  <a:pt x="2997671" y="462352"/>
                  <a:pt x="2985571" y="456974"/>
                </a:cubicBezTo>
                <a:cubicBezTo>
                  <a:pt x="2964347" y="447541"/>
                  <a:pt x="2938795" y="447823"/>
                  <a:pt x="2919470" y="434940"/>
                </a:cubicBezTo>
                <a:cubicBezTo>
                  <a:pt x="2873822" y="404508"/>
                  <a:pt x="2899265" y="416118"/>
                  <a:pt x="2842352" y="401890"/>
                </a:cubicBezTo>
                <a:cubicBezTo>
                  <a:pt x="2828838" y="391079"/>
                  <a:pt x="2777603" y="347481"/>
                  <a:pt x="2754217" y="335788"/>
                </a:cubicBezTo>
                <a:cubicBezTo>
                  <a:pt x="2743830" y="330595"/>
                  <a:pt x="2732184" y="328444"/>
                  <a:pt x="2721167" y="324772"/>
                </a:cubicBezTo>
                <a:cubicBezTo>
                  <a:pt x="2706478" y="302738"/>
                  <a:pt x="2668725" y="283793"/>
                  <a:pt x="2677099" y="258670"/>
                </a:cubicBezTo>
                <a:cubicBezTo>
                  <a:pt x="2680771" y="247653"/>
                  <a:pt x="2678454" y="232061"/>
                  <a:pt x="2688116" y="225620"/>
                </a:cubicBezTo>
                <a:cubicBezTo>
                  <a:pt x="2703696" y="215233"/>
                  <a:pt x="2725034" y="219145"/>
                  <a:pt x="2743200" y="214603"/>
                </a:cubicBezTo>
                <a:cubicBezTo>
                  <a:pt x="2754466" y="211786"/>
                  <a:pt x="2765864" y="208779"/>
                  <a:pt x="2776251" y="203586"/>
                </a:cubicBezTo>
                <a:cubicBezTo>
                  <a:pt x="2788094" y="197665"/>
                  <a:pt x="2797459" y="187474"/>
                  <a:pt x="2809302" y="181552"/>
                </a:cubicBezTo>
                <a:cubicBezTo>
                  <a:pt x="2819689" y="176359"/>
                  <a:pt x="2832201" y="176175"/>
                  <a:pt x="2842352" y="170535"/>
                </a:cubicBezTo>
                <a:cubicBezTo>
                  <a:pt x="2865501" y="157675"/>
                  <a:pt x="2883331" y="134842"/>
                  <a:pt x="2908453" y="126468"/>
                </a:cubicBezTo>
                <a:cubicBezTo>
                  <a:pt x="3094832" y="64342"/>
                  <a:pt x="2929894" y="115715"/>
                  <a:pt x="3426246" y="104434"/>
                </a:cubicBezTo>
                <a:cubicBezTo>
                  <a:pt x="3415229" y="97090"/>
                  <a:pt x="3405039" y="88322"/>
                  <a:pt x="3393196" y="82401"/>
                </a:cubicBezTo>
                <a:cubicBezTo>
                  <a:pt x="3382809" y="77208"/>
                  <a:pt x="3371742" y="71994"/>
                  <a:pt x="3360145" y="71384"/>
                </a:cubicBezTo>
                <a:cubicBezTo>
                  <a:pt x="3231740" y="64626"/>
                  <a:pt x="3103085" y="64039"/>
                  <a:pt x="2974555" y="60367"/>
                </a:cubicBezTo>
                <a:lnTo>
                  <a:pt x="2875403" y="27316"/>
                </a:lnTo>
                <a:cubicBezTo>
                  <a:pt x="2864386" y="23644"/>
                  <a:pt x="2853618" y="19116"/>
                  <a:pt x="2842352" y="16299"/>
                </a:cubicBezTo>
                <a:lnTo>
                  <a:pt x="2798285" y="5282"/>
                </a:lnTo>
                <a:cubicBezTo>
                  <a:pt x="2620885" y="17954"/>
                  <a:pt x="2692945" y="0"/>
                  <a:pt x="2577947" y="38333"/>
                </a:cubicBezTo>
                <a:lnTo>
                  <a:pt x="2544897" y="49350"/>
                </a:lnTo>
                <a:lnTo>
                  <a:pt x="2511846" y="60367"/>
                </a:lnTo>
                <a:cubicBezTo>
                  <a:pt x="2460434" y="56695"/>
                  <a:pt x="2408897" y="54479"/>
                  <a:pt x="2357610" y="49350"/>
                </a:cubicBezTo>
                <a:cubicBezTo>
                  <a:pt x="2329421" y="46531"/>
                  <a:pt x="2266148" y="33261"/>
                  <a:pt x="2236424" y="27316"/>
                </a:cubicBezTo>
                <a:lnTo>
                  <a:pt x="1872868" y="38333"/>
                </a:lnTo>
                <a:cubicBezTo>
                  <a:pt x="1839652" y="39915"/>
                  <a:pt x="1806825" y="46246"/>
                  <a:pt x="1773716" y="49350"/>
                </a:cubicBezTo>
                <a:cubicBezTo>
                  <a:pt x="1504085" y="74628"/>
                  <a:pt x="1561014" y="69243"/>
                  <a:pt x="1311008" y="82401"/>
                </a:cubicBezTo>
                <a:cubicBezTo>
                  <a:pt x="1292646" y="86073"/>
                  <a:pt x="1273988" y="88490"/>
                  <a:pt x="1255923" y="93417"/>
                </a:cubicBezTo>
                <a:cubicBezTo>
                  <a:pt x="1233516" y="99528"/>
                  <a:pt x="1212597" y="110896"/>
                  <a:pt x="1189822" y="115451"/>
                </a:cubicBezTo>
                <a:cubicBezTo>
                  <a:pt x="1171461" y="119123"/>
                  <a:pt x="1153017" y="122406"/>
                  <a:pt x="1134738" y="126468"/>
                </a:cubicBezTo>
                <a:cubicBezTo>
                  <a:pt x="1119957" y="129753"/>
                  <a:pt x="1105635" y="135183"/>
                  <a:pt x="1090670" y="137485"/>
                </a:cubicBezTo>
                <a:cubicBezTo>
                  <a:pt x="1057803" y="142542"/>
                  <a:pt x="1024569" y="144830"/>
                  <a:pt x="991518" y="148502"/>
                </a:cubicBezTo>
                <a:cubicBezTo>
                  <a:pt x="980501" y="152174"/>
                  <a:pt x="969734" y="156703"/>
                  <a:pt x="958468" y="159519"/>
                </a:cubicBezTo>
                <a:cubicBezTo>
                  <a:pt x="895553" y="175247"/>
                  <a:pt x="915875" y="164584"/>
                  <a:pt x="859316" y="181552"/>
                </a:cubicBezTo>
                <a:cubicBezTo>
                  <a:pt x="837070" y="188226"/>
                  <a:pt x="815249" y="196241"/>
                  <a:pt x="793215" y="203586"/>
                </a:cubicBezTo>
                <a:lnTo>
                  <a:pt x="760164" y="214603"/>
                </a:lnTo>
                <a:cubicBezTo>
                  <a:pt x="749147" y="218275"/>
                  <a:pt x="738501" y="223343"/>
                  <a:pt x="727114" y="225620"/>
                </a:cubicBezTo>
                <a:cubicBezTo>
                  <a:pt x="708752" y="229292"/>
                  <a:pt x="690195" y="232095"/>
                  <a:pt x="672029" y="236637"/>
                </a:cubicBezTo>
                <a:cubicBezTo>
                  <a:pt x="660763" y="239454"/>
                  <a:pt x="650245" y="244838"/>
                  <a:pt x="638979" y="247654"/>
                </a:cubicBezTo>
                <a:cubicBezTo>
                  <a:pt x="620813" y="252195"/>
                  <a:pt x="601959" y="253743"/>
                  <a:pt x="583894" y="258670"/>
                </a:cubicBezTo>
                <a:cubicBezTo>
                  <a:pt x="561487" y="264781"/>
                  <a:pt x="540325" y="275071"/>
                  <a:pt x="517793" y="280704"/>
                </a:cubicBezTo>
                <a:cubicBezTo>
                  <a:pt x="503104" y="284376"/>
                  <a:pt x="488285" y="287561"/>
                  <a:pt x="473726" y="291721"/>
                </a:cubicBezTo>
                <a:cubicBezTo>
                  <a:pt x="462560" y="294911"/>
                  <a:pt x="452062" y="300460"/>
                  <a:pt x="440675" y="302738"/>
                </a:cubicBezTo>
                <a:cubicBezTo>
                  <a:pt x="299845" y="330904"/>
                  <a:pt x="424955" y="297451"/>
                  <a:pt x="297456" y="324772"/>
                </a:cubicBezTo>
                <a:cubicBezTo>
                  <a:pt x="267846" y="331117"/>
                  <a:pt x="238049" y="337229"/>
                  <a:pt x="209321" y="346805"/>
                </a:cubicBezTo>
                <a:cubicBezTo>
                  <a:pt x="198304" y="350477"/>
                  <a:pt x="187606" y="355303"/>
                  <a:pt x="176270" y="357822"/>
                </a:cubicBezTo>
                <a:cubicBezTo>
                  <a:pt x="59936" y="383674"/>
                  <a:pt x="151521" y="355055"/>
                  <a:pt x="77118" y="379856"/>
                </a:cubicBezTo>
                <a:cubicBezTo>
                  <a:pt x="69774" y="390873"/>
                  <a:pt x="64448" y="403544"/>
                  <a:pt x="55085" y="412907"/>
                </a:cubicBezTo>
                <a:cubicBezTo>
                  <a:pt x="1906" y="466086"/>
                  <a:pt x="9181" y="440449"/>
                  <a:pt x="0" y="44595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Forme libre 21"/>
          <p:cNvSpPr/>
          <p:nvPr/>
        </p:nvSpPr>
        <p:spPr>
          <a:xfrm>
            <a:off x="1156771" y="2923135"/>
            <a:ext cx="1373442" cy="192064"/>
          </a:xfrm>
          <a:custGeom>
            <a:avLst/>
            <a:gdLst>
              <a:gd name="connsiteX0" fmla="*/ 0 w 1373442"/>
              <a:gd name="connsiteY0" fmla="*/ 150571 h 192064"/>
              <a:gd name="connsiteX1" fmla="*/ 0 w 1373442"/>
              <a:gd name="connsiteY1" fmla="*/ 150571 h 192064"/>
              <a:gd name="connsiteX2" fmla="*/ 99152 w 1373442"/>
              <a:gd name="connsiteY2" fmla="*/ 172605 h 192064"/>
              <a:gd name="connsiteX3" fmla="*/ 473725 w 1373442"/>
              <a:gd name="connsiteY3" fmla="*/ 172605 h 192064"/>
              <a:gd name="connsiteX4" fmla="*/ 848299 w 1373442"/>
              <a:gd name="connsiteY4" fmla="*/ 150571 h 192064"/>
              <a:gd name="connsiteX5" fmla="*/ 1068636 w 1373442"/>
              <a:gd name="connsiteY5" fmla="*/ 139554 h 192064"/>
              <a:gd name="connsiteX6" fmla="*/ 1101687 w 1373442"/>
              <a:gd name="connsiteY6" fmla="*/ 128537 h 192064"/>
              <a:gd name="connsiteX7" fmla="*/ 1277957 w 1373442"/>
              <a:gd name="connsiteY7" fmla="*/ 106504 h 192064"/>
              <a:gd name="connsiteX8" fmla="*/ 1299990 w 1373442"/>
              <a:gd name="connsiteY8" fmla="*/ 73453 h 192064"/>
              <a:gd name="connsiteX9" fmla="*/ 1355075 w 1373442"/>
              <a:gd name="connsiteY9" fmla="*/ 18369 h 192064"/>
              <a:gd name="connsiteX10" fmla="*/ 1311007 w 1373442"/>
              <a:gd name="connsiteY10" fmla="*/ 7352 h 192064"/>
              <a:gd name="connsiteX11" fmla="*/ 1156771 w 1373442"/>
              <a:gd name="connsiteY11" fmla="*/ 29385 h 192064"/>
              <a:gd name="connsiteX12" fmla="*/ 1090670 w 1373442"/>
              <a:gd name="connsiteY12" fmla="*/ 40402 h 192064"/>
              <a:gd name="connsiteX13" fmla="*/ 1013552 w 1373442"/>
              <a:gd name="connsiteY13" fmla="*/ 62436 h 192064"/>
              <a:gd name="connsiteX14" fmla="*/ 793215 w 1373442"/>
              <a:gd name="connsiteY14" fmla="*/ 51419 h 192064"/>
              <a:gd name="connsiteX15" fmla="*/ 594911 w 1373442"/>
              <a:gd name="connsiteY15" fmla="*/ 62436 h 192064"/>
              <a:gd name="connsiteX16" fmla="*/ 484742 w 1373442"/>
              <a:gd name="connsiteY16" fmla="*/ 84470 h 192064"/>
              <a:gd name="connsiteX17" fmla="*/ 429658 w 1373442"/>
              <a:gd name="connsiteY17" fmla="*/ 95487 h 192064"/>
              <a:gd name="connsiteX18" fmla="*/ 374574 w 1373442"/>
              <a:gd name="connsiteY18" fmla="*/ 106504 h 192064"/>
              <a:gd name="connsiteX19" fmla="*/ 341523 w 1373442"/>
              <a:gd name="connsiteY19" fmla="*/ 117520 h 192064"/>
              <a:gd name="connsiteX20" fmla="*/ 0 w 1373442"/>
              <a:gd name="connsiteY20" fmla="*/ 150571 h 19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73442" h="192064">
                <a:moveTo>
                  <a:pt x="0" y="150571"/>
                </a:moveTo>
                <a:lnTo>
                  <a:pt x="0" y="150571"/>
                </a:lnTo>
                <a:cubicBezTo>
                  <a:pt x="33051" y="157916"/>
                  <a:pt x="65518" y="168724"/>
                  <a:pt x="99152" y="172605"/>
                </a:cubicBezTo>
                <a:cubicBezTo>
                  <a:pt x="267791" y="192064"/>
                  <a:pt x="305086" y="182525"/>
                  <a:pt x="473725" y="172605"/>
                </a:cubicBezTo>
                <a:cubicBezTo>
                  <a:pt x="615683" y="125286"/>
                  <a:pt x="486815" y="164747"/>
                  <a:pt x="848299" y="150571"/>
                </a:cubicBezTo>
                <a:cubicBezTo>
                  <a:pt x="921780" y="147689"/>
                  <a:pt x="995190" y="143226"/>
                  <a:pt x="1068636" y="139554"/>
                </a:cubicBezTo>
                <a:cubicBezTo>
                  <a:pt x="1079653" y="135882"/>
                  <a:pt x="1090164" y="129977"/>
                  <a:pt x="1101687" y="128537"/>
                </a:cubicBezTo>
                <a:cubicBezTo>
                  <a:pt x="1292213" y="104721"/>
                  <a:pt x="1190817" y="135548"/>
                  <a:pt x="1277957" y="106504"/>
                </a:cubicBezTo>
                <a:cubicBezTo>
                  <a:pt x="1285301" y="95487"/>
                  <a:pt x="1290628" y="82816"/>
                  <a:pt x="1299990" y="73453"/>
                </a:cubicBezTo>
                <a:cubicBezTo>
                  <a:pt x="1373442" y="0"/>
                  <a:pt x="1296313" y="106509"/>
                  <a:pt x="1355075" y="18369"/>
                </a:cubicBezTo>
                <a:cubicBezTo>
                  <a:pt x="1340386" y="14697"/>
                  <a:pt x="1326148" y="7352"/>
                  <a:pt x="1311007" y="7352"/>
                </a:cubicBezTo>
                <a:cubicBezTo>
                  <a:pt x="1249651" y="7352"/>
                  <a:pt x="1212702" y="19216"/>
                  <a:pt x="1156771" y="29385"/>
                </a:cubicBezTo>
                <a:cubicBezTo>
                  <a:pt x="1134794" y="33381"/>
                  <a:pt x="1112574" y="36021"/>
                  <a:pt x="1090670" y="40402"/>
                </a:cubicBezTo>
                <a:cubicBezTo>
                  <a:pt x="1056084" y="47319"/>
                  <a:pt x="1045054" y="51935"/>
                  <a:pt x="1013552" y="62436"/>
                </a:cubicBezTo>
                <a:cubicBezTo>
                  <a:pt x="940106" y="58764"/>
                  <a:pt x="866752" y="51419"/>
                  <a:pt x="793215" y="51419"/>
                </a:cubicBezTo>
                <a:cubicBezTo>
                  <a:pt x="727012" y="51419"/>
                  <a:pt x="660738" y="55383"/>
                  <a:pt x="594911" y="62436"/>
                </a:cubicBezTo>
                <a:cubicBezTo>
                  <a:pt x="557674" y="66426"/>
                  <a:pt x="521465" y="77125"/>
                  <a:pt x="484742" y="84470"/>
                </a:cubicBezTo>
                <a:lnTo>
                  <a:pt x="429658" y="95487"/>
                </a:lnTo>
                <a:cubicBezTo>
                  <a:pt x="411297" y="99159"/>
                  <a:pt x="392338" y="100583"/>
                  <a:pt x="374574" y="106504"/>
                </a:cubicBezTo>
                <a:cubicBezTo>
                  <a:pt x="363557" y="110176"/>
                  <a:pt x="353115" y="116818"/>
                  <a:pt x="341523" y="117520"/>
                </a:cubicBezTo>
                <a:cubicBezTo>
                  <a:pt x="6" y="138217"/>
                  <a:pt x="56921" y="145063"/>
                  <a:pt x="0" y="15057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Forme libre 22"/>
          <p:cNvSpPr/>
          <p:nvPr/>
        </p:nvSpPr>
        <p:spPr>
          <a:xfrm>
            <a:off x="1597446" y="3116612"/>
            <a:ext cx="121185" cy="135273"/>
          </a:xfrm>
          <a:custGeom>
            <a:avLst/>
            <a:gdLst>
              <a:gd name="connsiteX0" fmla="*/ 0 w 121185"/>
              <a:gd name="connsiteY0" fmla="*/ 23195 h 135273"/>
              <a:gd name="connsiteX1" fmla="*/ 0 w 121185"/>
              <a:gd name="connsiteY1" fmla="*/ 23195 h 135273"/>
              <a:gd name="connsiteX2" fmla="*/ 88135 w 121185"/>
              <a:gd name="connsiteY2" fmla="*/ 133364 h 135273"/>
              <a:gd name="connsiteX3" fmla="*/ 121185 w 121185"/>
              <a:gd name="connsiteY3" fmla="*/ 122347 h 135273"/>
              <a:gd name="connsiteX4" fmla="*/ 99152 w 121185"/>
              <a:gd name="connsiteY4" fmla="*/ 45229 h 135273"/>
              <a:gd name="connsiteX5" fmla="*/ 77118 w 121185"/>
              <a:gd name="connsiteY5" fmla="*/ 12178 h 135273"/>
              <a:gd name="connsiteX6" fmla="*/ 0 w 121185"/>
              <a:gd name="connsiteY6" fmla="*/ 23195 h 135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185" h="135273">
                <a:moveTo>
                  <a:pt x="0" y="23195"/>
                </a:moveTo>
                <a:lnTo>
                  <a:pt x="0" y="23195"/>
                </a:lnTo>
                <a:cubicBezTo>
                  <a:pt x="5626" y="32196"/>
                  <a:pt x="47843" y="126649"/>
                  <a:pt x="88135" y="133364"/>
                </a:cubicBezTo>
                <a:cubicBezTo>
                  <a:pt x="99590" y="135273"/>
                  <a:pt x="110168" y="126019"/>
                  <a:pt x="121185" y="122347"/>
                </a:cubicBezTo>
                <a:cubicBezTo>
                  <a:pt x="117657" y="108235"/>
                  <a:pt x="107052" y="61029"/>
                  <a:pt x="99152" y="45229"/>
                </a:cubicBezTo>
                <a:cubicBezTo>
                  <a:pt x="93231" y="33386"/>
                  <a:pt x="87457" y="20449"/>
                  <a:pt x="77118" y="12178"/>
                </a:cubicBezTo>
                <a:cubicBezTo>
                  <a:pt x="61895" y="0"/>
                  <a:pt x="12853" y="21359"/>
                  <a:pt x="0" y="2319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Affichage à l'écran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Mon auto </vt:lpstr>
      <vt:lpstr>Diapositive 2</vt:lpstr>
      <vt:lpstr>Diapositive 3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auto</dc:title>
  <dc:creator>CSBE</dc:creator>
  <cp:lastModifiedBy>CSBE</cp:lastModifiedBy>
  <cp:revision>3</cp:revision>
  <dcterms:created xsi:type="dcterms:W3CDTF">2018-10-03T18:55:27Z</dcterms:created>
  <dcterms:modified xsi:type="dcterms:W3CDTF">2018-10-03T19:22:23Z</dcterms:modified>
</cp:coreProperties>
</file>