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6F2-D150-4511-B757-176B6D0BC1AA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A1CD-42F2-46B5-B315-5534918D321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6F2-D150-4511-B757-176B6D0BC1AA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A1CD-42F2-46B5-B315-5534918D321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6F2-D150-4511-B757-176B6D0BC1AA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A1CD-42F2-46B5-B315-5534918D321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6F2-D150-4511-B757-176B6D0BC1AA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A1CD-42F2-46B5-B315-5534918D321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6F2-D150-4511-B757-176B6D0BC1AA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A1CD-42F2-46B5-B315-5534918D321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6F2-D150-4511-B757-176B6D0BC1AA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A1CD-42F2-46B5-B315-5534918D321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6F2-D150-4511-B757-176B6D0BC1AA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A1CD-42F2-46B5-B315-5534918D321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6F2-D150-4511-B757-176B6D0BC1AA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A1CD-42F2-46B5-B315-5534918D321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6F2-D150-4511-B757-176B6D0BC1AA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A1CD-42F2-46B5-B315-5534918D321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6F2-D150-4511-B757-176B6D0BC1AA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A1CD-42F2-46B5-B315-5534918D321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6F2-D150-4511-B757-176B6D0BC1AA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A1CD-42F2-46B5-B315-5534918D321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B6F2-D150-4511-B757-176B6D0BC1AA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8A1CD-42F2-46B5-B315-5534918D321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/url?sa=i&amp;rct=j&amp;q=&amp;esrc=s&amp;source=images&amp;cd=&amp;cad=rja&amp;uact=8&amp;ved=&amp;url=http://www.thehappyhypocrite.org/maps-of-springfield/where-can-i-find-a-map-of-the-simpson-s-springfield-quora-interesting-ideas-design/&amp;psig=AOvVaw2jrVXLeDGHIkaXLRI2HhAZ&amp;ust=154231290347493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source=images&amp;cd=&amp;cad=rja&amp;uact=8&amp;ved=2ahUKEwic6ZjR29TeAhVOTd8KHVmfD_UQjRx6BAgBEAU&amp;url=http://fr.simpsons.wikia.com/wiki/Fichier:Ecole_%C3%A9l%C3%A9mentaire_de_Springfield.png&amp;psig=AOvVaw1p6VUNsor5Riu3C2WXNgHM&amp;ust=154231348444016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Bd 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 Sandrine </a:t>
            </a:r>
            <a:r>
              <a:rPr lang="fr-CA" dirty="0" err="1" smtClean="0"/>
              <a:t>Labbé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2902620" cy="288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259632" y="5157192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Cause I'd miss you, baby</a:t>
            </a:r>
            <a:endParaRPr lang="fr-CA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242" name="AutoShape 2" descr="Résultats de recherche d'images pour « soleil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82" cy="685800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79512" y="5877272"/>
            <a:ext cx="946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could stay awake just to hear you breathing</a:t>
            </a:r>
            <a:endParaRPr lang="fr-CA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8436" name="Picture 4" descr="Résultats de recherche d'images pour « ecole simp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328"/>
            <a:ext cx="9144000" cy="687932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95536" y="58772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Watch you smile while you are sleeping</a:t>
            </a:r>
            <a:endParaRPr lang="fr-CA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16832"/>
            <a:ext cx="2382905" cy="325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67544" y="558924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While you're far away and dreaming</a:t>
            </a:r>
            <a:endParaRPr lang="fr-CA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55"/>
            <a:ext cx="9144000" cy="682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043608" y="594928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 could spend my life in this sweet surrender</a:t>
            </a:r>
            <a:endParaRPr lang="fr-CA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52936"/>
            <a:ext cx="4610422" cy="181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043608" y="530120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could stay lost in this moment forever</a:t>
            </a:r>
            <a:endParaRPr lang="fr-CA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5" y="1239353"/>
            <a:ext cx="2493814" cy="34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55576" y="530120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Every moment spent with you is a moment I treasure</a:t>
            </a:r>
            <a:endParaRPr lang="fr-CA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39719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827584" y="5013176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 don't </a:t>
            </a:r>
            <a:r>
              <a:rPr lang="en-US" sz="4400" dirty="0" err="1" smtClean="0"/>
              <a:t>wanna</a:t>
            </a:r>
            <a:r>
              <a:rPr lang="en-US" sz="4400" dirty="0" smtClean="0"/>
              <a:t> close my eyes</a:t>
            </a:r>
            <a:endParaRPr lang="fr-CA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3" descr="http://www.simpsonspark.com/images/news/bandeaux/3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324901" cy="243763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043608" y="522920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I don't </a:t>
            </a:r>
            <a:r>
              <a:rPr lang="en-US" sz="5400" dirty="0" err="1" smtClean="0"/>
              <a:t>wanna</a:t>
            </a:r>
            <a:r>
              <a:rPr lang="en-US" sz="5400" dirty="0" smtClean="0"/>
              <a:t> fall asleep</a:t>
            </a:r>
            <a:endParaRPr lang="fr-CA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71</Words>
  <Application>Microsoft Office PowerPoint</Application>
  <PresentationFormat>Affichage à l'écran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Bd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</dc:title>
  <dc:creator>CSBE</dc:creator>
  <cp:lastModifiedBy>CSBE</cp:lastModifiedBy>
  <cp:revision>7</cp:revision>
  <dcterms:created xsi:type="dcterms:W3CDTF">2018-11-14T20:05:32Z</dcterms:created>
  <dcterms:modified xsi:type="dcterms:W3CDTF">2019-01-09T20:03:53Z</dcterms:modified>
</cp:coreProperties>
</file>