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95E6F-5101-44DE-8679-070FE6BFC014}" type="datetimeFigureOut">
              <a:rPr lang="fr-CA" smtClean="0"/>
              <a:t>2017-09-25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CE15D-F74B-48CB-B40F-7EB016D0D74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no.pinterest.com/explore/dessin-flamm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8208912" cy="2232248"/>
          </a:xfrm>
        </p:spPr>
        <p:txBody>
          <a:bodyPr>
            <a:normAutofit/>
          </a:bodyPr>
          <a:lstStyle/>
          <a:p>
            <a:r>
              <a:rPr lang="fr-CA" b="1" dirty="0" smtClean="0">
                <a:latin typeface="Bodoni MT Black" pitchFamily="18" charset="0"/>
                <a:cs typeface="Aharoni" pitchFamily="2" charset="-79"/>
              </a:rPr>
              <a:t>Projet M</a:t>
            </a:r>
            <a:br>
              <a:rPr lang="fr-CA" b="1" dirty="0" smtClean="0">
                <a:latin typeface="Bodoni MT Black" pitchFamily="18" charset="0"/>
                <a:cs typeface="Aharoni" pitchFamily="2" charset="-79"/>
              </a:rPr>
            </a:br>
            <a:r>
              <a:rPr lang="fr-CA" sz="4000" b="1" dirty="0" smtClean="0">
                <a:latin typeface="Bodoni MT Black" pitchFamily="18" charset="0"/>
                <a:cs typeface="Aharoni" pitchFamily="2" charset="-79"/>
              </a:rPr>
              <a:t>La fusée de Patrick</a:t>
            </a:r>
            <a:br>
              <a:rPr lang="fr-CA" sz="4000" b="1" dirty="0" smtClean="0">
                <a:latin typeface="Bodoni MT Black" pitchFamily="18" charset="0"/>
                <a:cs typeface="Aharoni" pitchFamily="2" charset="-79"/>
              </a:rPr>
            </a:br>
            <a:endParaRPr lang="fr-CA" b="1" dirty="0">
              <a:latin typeface="Bodoni MT Black" pitchFamily="18" charset="0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39952" y="2924944"/>
            <a:ext cx="936104" cy="26642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>
            <a:off x="4139952" y="2132856"/>
            <a:ext cx="936104" cy="792088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fr-CA" b="1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riangle rectangle 5"/>
          <p:cNvSpPr/>
          <p:nvPr/>
        </p:nvSpPr>
        <p:spPr>
          <a:xfrm>
            <a:off x="5076056" y="4725144"/>
            <a:ext cx="792088" cy="12241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flipH="1">
            <a:off x="3347864" y="4797152"/>
            <a:ext cx="792088" cy="1224136"/>
          </a:xfrm>
          <a:prstGeom prst="rt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16200000" flipV="1">
            <a:off x="3184509" y="3880387"/>
            <a:ext cx="283421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PATRICK</a:t>
            </a:r>
            <a:endParaRPr lang="fr-FR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1268" name="Picture 4" descr="Résultats de recherche d'images pour « flamme feu dessin »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4211960" y="5733256"/>
            <a:ext cx="851797" cy="1124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</Words>
  <Application>Microsoft Office PowerPoint</Application>
  <PresentationFormat>Affichage à l'écran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Projet M La fusée de Patrick 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 La fusée de Patrick</dc:title>
  <dc:creator>CSBE</dc:creator>
  <cp:lastModifiedBy>CSBE</cp:lastModifiedBy>
  <cp:revision>3</cp:revision>
  <dcterms:created xsi:type="dcterms:W3CDTF">2017-09-25T12:57:11Z</dcterms:created>
  <dcterms:modified xsi:type="dcterms:W3CDTF">2017-09-25T13:20:29Z</dcterms:modified>
</cp:coreProperties>
</file>