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D085842-C666-4399-ABE4-5EC52E87D2B0}" type="datetimeFigureOut">
              <a:rPr lang="fr-CA" smtClean="0"/>
              <a:t>2018-03-19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D085842-C666-4399-ABE4-5EC52E87D2B0}" type="datetimeFigureOut">
              <a:rPr lang="fr-CA" smtClean="0"/>
              <a:t>2018-03-19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5D085842-C666-4399-ABE4-5EC52E87D2B0}" type="datetimeFigureOut">
              <a:rPr lang="fr-CA" smtClean="0"/>
              <a:t>2018-03-19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085842-C666-4399-ABE4-5EC52E87D2B0}" type="datetimeFigureOut">
              <a:rPr lang="fr-CA" smtClean="0"/>
              <a:t>2018-03-19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085842-C666-4399-ABE4-5EC52E87D2B0}" type="datetimeFigureOut">
              <a:rPr lang="fr-CA" smtClean="0"/>
              <a:t>2018-03-19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085842-C666-4399-ABE4-5EC52E87D2B0}" type="datetimeFigureOut">
              <a:rPr lang="fr-CA" smtClean="0"/>
              <a:t>2018-03-19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6FBCAD1-F08C-4C4B-B80D-46F7252BF30D}"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85842-C666-4399-ABE4-5EC52E87D2B0}" type="datetimeFigureOut">
              <a:rPr lang="fr-CA" smtClean="0"/>
              <a:t>2018-03-19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BCAD1-F08C-4C4B-B80D-46F7252BF30D}"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google.ca/url?sa=i&amp;rct=j&amp;q=&amp;esrc=s&amp;source=images&amp;cd=&amp;cad=rja&amp;uact=8&amp;ved=2ahUKEwiBqKWu__jZAhXMV98KHUZdDKcQjRx6BAgAEAU&amp;url=http%3A%2F%2Fwww.kidlit411.com%2F2015%2F07%2FKidlit411-App-Book-Creator.html&amp;psig=AOvVaw1jJB91sleTpzNLL-BQASIq&amp;ust=1521569787419397" TargetMode="External"/><Relationship Id="rId7" Type="http://schemas.openxmlformats.org/officeDocument/2006/relationships/hyperlink" Target="https://www.google.ca/url?sa=i&amp;rct=j&amp;q=&amp;esrc=s&amp;source=images&amp;cd=&amp;cad=rja&amp;uact=8&amp;ved=2ahUKEwjU_8ScgPnZAhUomeAKHdxBADgQjRx6BAgAEAU&amp;url=https%3A%2F%2Fbookcreator.com%2Fambassadors%2Fbadges%2F&amp;psig=AOvVaw2RU_Xz9v52xMRQuo_44wTN&amp;ust=1521569965818771"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oogle.ca/url?sa=i&amp;rct=j&amp;q=&amp;esrc=s&amp;source=images&amp;cd=&amp;cad=rja&amp;uact=8&amp;ved=2ahUKEwjz-Z6HgPnZAhXyYN8KHX44AkgQjRx6BAgAEAU&amp;url=http%3A%2F%2Fappbibliotek.no%2Fbook-creator%2F&amp;psig=AOvVaw2RU_Xz9v52xMRQuo_44wTN&amp;ust=1521569965818771"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hyperlink" Target="mailto:https://www.google.ca/search?safe=strict&amp;rls=com.microsoft%3Afr-CA&amp;dcr=0&amp;biw=1440&amp;bih=709&amp;tbm=isch&amp;sa=1&amp;ei=fvyvWo-2D5K0ggfjxYmIBQ&amp;q=GreenScreen+et+BookCreator&amp;oq=GreenScreen+et+BookCreator&amp;gs_l=psy-ab.3...28205.36542.0.36852.15.15.0.0.0.0.101.1141.13j2.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CA" sz="3600" dirty="0" err="1" smtClean="0"/>
              <a:t>Aquops</a:t>
            </a:r>
            <a:r>
              <a:rPr lang="fr-CA" sz="3600" dirty="0" smtClean="0"/>
              <a:t/>
            </a:r>
            <a:br>
              <a:rPr lang="fr-CA" sz="3600" dirty="0" smtClean="0"/>
            </a:br>
            <a:r>
              <a:rPr lang="fr-CA" sz="3600" dirty="0" smtClean="0"/>
              <a:t>Collection de livres numériques de Super-HÉROS</a:t>
            </a:r>
            <a:endParaRPr lang="fr-CA" sz="3600" dirty="0"/>
          </a:p>
        </p:txBody>
      </p:sp>
      <p:sp>
        <p:nvSpPr>
          <p:cNvPr id="3" name="Sous-titre 2"/>
          <p:cNvSpPr>
            <a:spLocks noGrp="1"/>
          </p:cNvSpPr>
          <p:nvPr>
            <p:ph type="subTitle" idx="1"/>
          </p:nvPr>
        </p:nvSpPr>
        <p:spPr/>
        <p:txBody>
          <a:bodyPr/>
          <a:lstStyle/>
          <a:p>
            <a:r>
              <a:rPr lang="fr-CA" b="1" dirty="0" smtClean="0">
                <a:solidFill>
                  <a:schemeClr val="tx1"/>
                </a:solidFill>
              </a:rPr>
              <a:t>Fait par Patrick Doyon</a:t>
            </a:r>
          </a:p>
          <a:p>
            <a:r>
              <a:rPr lang="fr-CA" b="1" dirty="0" smtClean="0">
                <a:solidFill>
                  <a:schemeClr val="tx1"/>
                </a:solidFill>
              </a:rPr>
              <a:t>Présenter à Daniel Blais</a:t>
            </a:r>
          </a:p>
          <a:p>
            <a:r>
              <a:rPr lang="fr-CA" b="1" dirty="0" smtClean="0">
                <a:solidFill>
                  <a:schemeClr val="tx1"/>
                </a:solidFill>
              </a:rPr>
              <a:t>19 mars 2018</a:t>
            </a:r>
            <a:endParaRPr lang="fr-CA"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#5110</a:t>
            </a:r>
            <a:endParaRPr lang="fr-CA" dirty="0"/>
          </a:p>
        </p:txBody>
      </p:sp>
      <p:sp>
        <p:nvSpPr>
          <p:cNvPr id="3" name="Espace réservé du contenu 2"/>
          <p:cNvSpPr>
            <a:spLocks noGrp="1"/>
          </p:cNvSpPr>
          <p:nvPr>
            <p:ph idx="1"/>
          </p:nvPr>
        </p:nvSpPr>
        <p:spPr/>
        <p:txBody>
          <a:bodyPr>
            <a:normAutofit fontScale="70000" lnSpcReduction="20000"/>
          </a:bodyPr>
          <a:lstStyle/>
          <a:p>
            <a:r>
              <a:rPr lang="fr-CA" dirty="0" smtClean="0"/>
              <a:t>Vous manquez de livres? Vous souhaitez développer l'estime de soi de vos élèves et voir des étoiles dans leurs yeux? Vous aimeriez travailler en collaboration avec un autre collègue pour vous motiver? Nous avons le projet pour vous! Nous vous proposons la création d'une collection de livres numériques réalisée en interclasse à l'aide de l'application </a:t>
            </a:r>
            <a:r>
              <a:rPr lang="fr-CA" i="1" dirty="0" err="1" smtClean="0"/>
              <a:t>BookCreator</a:t>
            </a:r>
            <a:r>
              <a:rPr lang="fr-CA" dirty="0" smtClean="0"/>
              <a:t>. Cette activité peut être réalisée à tous les âges, peu importe le niveau de compétence des élèves et des enseignants. L'objectif de ce projet est de développer la motivation ainsi que de donner un sens à l'écriture, à la lecture et à la communication orale. Il serait important de télécharger </a:t>
            </a:r>
            <a:r>
              <a:rPr lang="fr-CA" i="1" dirty="0" err="1" smtClean="0"/>
              <a:t>BookCreator</a:t>
            </a:r>
            <a:r>
              <a:rPr lang="fr-CA" dirty="0" smtClean="0"/>
              <a:t> et </a:t>
            </a:r>
            <a:r>
              <a:rPr lang="fr-CA" i="1" dirty="0" err="1" smtClean="0"/>
              <a:t>GreenScreen</a:t>
            </a:r>
            <a:r>
              <a:rPr lang="fr-CA" dirty="0" smtClean="0"/>
              <a:t> ainsi que de s'ouvrir un compte Google Drive. Un </a:t>
            </a:r>
            <a:r>
              <a:rPr lang="fr-CA" i="1" dirty="0" smtClean="0"/>
              <a:t>Google Présentations</a:t>
            </a:r>
            <a:r>
              <a:rPr lang="fr-CA" dirty="0" smtClean="0"/>
              <a:t> sera déposé sur le mur visuel de l'AQUOPS</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Animateurs</a:t>
            </a:r>
            <a:endParaRPr lang="fr-CA" dirty="0"/>
          </a:p>
        </p:txBody>
      </p:sp>
      <p:sp>
        <p:nvSpPr>
          <p:cNvPr id="3" name="Espace réservé du contenu 2"/>
          <p:cNvSpPr>
            <a:spLocks noGrp="1"/>
          </p:cNvSpPr>
          <p:nvPr>
            <p:ph idx="1"/>
          </p:nvPr>
        </p:nvSpPr>
        <p:spPr/>
        <p:txBody>
          <a:bodyPr/>
          <a:lstStyle/>
          <a:p>
            <a:r>
              <a:rPr lang="fr-CA" dirty="0" smtClean="0"/>
              <a:t>Simone </a:t>
            </a:r>
            <a:r>
              <a:rPr lang="fr-CA" dirty="0" err="1" smtClean="0"/>
              <a:t>Fradette</a:t>
            </a:r>
            <a:endParaRPr lang="fr-CA" dirty="0" smtClean="0"/>
          </a:p>
          <a:p>
            <a:endParaRPr lang="fr-CA" dirty="0" smtClean="0"/>
          </a:p>
          <a:p>
            <a:endParaRPr lang="fr-CA" dirty="0"/>
          </a:p>
          <a:p>
            <a:endParaRPr lang="fr-CA" dirty="0" smtClean="0"/>
          </a:p>
          <a:p>
            <a:endParaRPr lang="fr-CA" dirty="0"/>
          </a:p>
          <a:p>
            <a:r>
              <a:rPr lang="fr-CA" dirty="0" smtClean="0"/>
              <a:t>Julie Grégoire</a:t>
            </a:r>
          </a:p>
          <a:p>
            <a:endParaRPr lang="fr-CA" dirty="0"/>
          </a:p>
        </p:txBody>
      </p:sp>
      <p:pic>
        <p:nvPicPr>
          <p:cNvPr id="3074" name="Picture 2"/>
          <p:cNvPicPr>
            <a:picLocks noChangeAspect="1" noChangeArrowheads="1"/>
          </p:cNvPicPr>
          <p:nvPr/>
        </p:nvPicPr>
        <p:blipFill>
          <a:blip r:embed="rId2" cstate="print"/>
          <a:srcRect/>
          <a:stretch>
            <a:fillRect/>
          </a:stretch>
        </p:blipFill>
        <p:spPr bwMode="auto">
          <a:xfrm>
            <a:off x="6516216" y="620688"/>
            <a:ext cx="2376264" cy="34958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Book-Creator-logo-landscape.png"/>
          <p:cNvPicPr>
            <a:picLocks noGrp="1" noChangeAspect="1"/>
          </p:cNvPicPr>
          <p:nvPr>
            <p:ph idx="1"/>
          </p:nvPr>
        </p:nvPicPr>
        <p:blipFill>
          <a:blip r:embed="rId2" cstate="print"/>
          <a:stretch>
            <a:fillRect/>
          </a:stretch>
        </p:blipFill>
        <p:spPr>
          <a:xfrm>
            <a:off x="395536" y="4005064"/>
            <a:ext cx="8363272" cy="1804617"/>
          </a:xfrm>
        </p:spPr>
      </p:pic>
      <p:sp>
        <p:nvSpPr>
          <p:cNvPr id="2050" name="AutoShape 2" descr="Résultats de recherche d'images pour « book creator »"/>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52" name="AutoShape 4" descr="Résultats de recherche d'images pour « book creator »"/>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pic>
        <p:nvPicPr>
          <p:cNvPr id="2054" name="Picture 6" descr="Résultats de recherche d'images pour « book creator »">
            <a:hlinkClick r:id="rId3"/>
          </p:cNvPr>
          <p:cNvPicPr>
            <a:picLocks noChangeAspect="1" noChangeArrowheads="1"/>
          </p:cNvPicPr>
          <p:nvPr/>
        </p:nvPicPr>
        <p:blipFill>
          <a:blip r:embed="rId4" cstate="print"/>
          <a:srcRect/>
          <a:stretch>
            <a:fillRect/>
          </a:stretch>
        </p:blipFill>
        <p:spPr bwMode="auto">
          <a:xfrm>
            <a:off x="4131973" y="0"/>
            <a:ext cx="5012027" cy="2448272"/>
          </a:xfrm>
          <a:prstGeom prst="rect">
            <a:avLst/>
          </a:prstGeom>
          <a:noFill/>
        </p:spPr>
      </p:pic>
      <p:pic>
        <p:nvPicPr>
          <p:cNvPr id="2056" name="Picture 8" descr="Image associée">
            <a:hlinkClick r:id="rId5"/>
          </p:cNvPr>
          <p:cNvPicPr>
            <a:picLocks noChangeAspect="1" noChangeArrowheads="1"/>
          </p:cNvPicPr>
          <p:nvPr/>
        </p:nvPicPr>
        <p:blipFill>
          <a:blip r:embed="rId6" cstate="print"/>
          <a:srcRect/>
          <a:stretch>
            <a:fillRect/>
          </a:stretch>
        </p:blipFill>
        <p:spPr bwMode="auto">
          <a:xfrm>
            <a:off x="0" y="188640"/>
            <a:ext cx="1809750" cy="1781176"/>
          </a:xfrm>
          <a:prstGeom prst="rect">
            <a:avLst/>
          </a:prstGeom>
          <a:noFill/>
        </p:spPr>
      </p:pic>
      <p:pic>
        <p:nvPicPr>
          <p:cNvPr id="2058" name="Picture 10" descr="Image associée">
            <a:hlinkClick r:id="rId7"/>
          </p:cNvPr>
          <p:cNvPicPr>
            <a:picLocks noChangeAspect="1" noChangeArrowheads="1"/>
          </p:cNvPicPr>
          <p:nvPr/>
        </p:nvPicPr>
        <p:blipFill>
          <a:blip r:embed="rId8" cstate="print"/>
          <a:srcRect/>
          <a:stretch>
            <a:fillRect/>
          </a:stretch>
        </p:blipFill>
        <p:spPr bwMode="auto">
          <a:xfrm>
            <a:off x="1907704" y="1988840"/>
            <a:ext cx="2016223" cy="201622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hlinkClick r:id="rId2"/>
              </a:rPr>
              <a:t>Lien hypertexte</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159</Words>
  <Application>Microsoft Office PowerPoint</Application>
  <PresentationFormat>Affichage à l'écran (4:3)</PresentationFormat>
  <Paragraphs>14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Aquops Collection de livres numériques de Super-HÉROS</vt:lpstr>
      <vt:lpstr>#5110</vt:lpstr>
      <vt:lpstr>Animateurs</vt:lpstr>
      <vt:lpstr>Diapositive 4</vt:lpstr>
      <vt:lpstr>Lien hypertexte</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 Collection de livres numériques de Super-HÉROS</dc:title>
  <dc:creator>CSBE</dc:creator>
  <cp:lastModifiedBy>CSBE</cp:lastModifiedBy>
  <cp:revision>3</cp:revision>
  <dcterms:created xsi:type="dcterms:W3CDTF">2018-03-19T17:54:04Z</dcterms:created>
  <dcterms:modified xsi:type="dcterms:W3CDTF">2018-03-19T18:21:11Z</dcterms:modified>
</cp:coreProperties>
</file>