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4D96-52DB-4F95-8DAB-191C4445FE2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E682-7D75-4306-BA0E-1C33DD27FBF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i-kM_YoN7dAhXPhOAKHSLcADoQjRx6BAgBEAU&amp;url=http%3A%2F%2Ftva.canoe.ca%2Femissions%2Facademiesecrete%2Fascyclopedie%2F8727&amp;psig=AOvVaw3jxqE_BAgKL-Jus2BChquJ&amp;ust=15382432176453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2ahUKEwidwpOKod7dAhVSMt8KHfk8DmMQjRx6BAgBEAU&amp;url=http%3A%2F%2Fwww.colorimetrie.be%2Fchapter%2Fphenomenes_lumineux%2Fles-aurores-boreales&amp;psig=AOvVaw3r18Sg71P97UM0iJvnIcqg&amp;ust=15382433156360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observable</a:t>
            </a:r>
            <a:br>
              <a:rPr lang="fr-CA" dirty="0" smtClean="0"/>
            </a:br>
            <a:r>
              <a:rPr lang="fr-CA" dirty="0" smtClean="0"/>
              <a:t>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Étoiles filantes dans la mésosphère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122" name="Picture 2" descr="Résultats de recherche d'images pour « etoile filan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208912" cy="4624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Aurores boréales dans la thermosphère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352928" cy="4699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Province:</a:t>
            </a:r>
            <a:endParaRPr lang="fr-CA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272808" cy="511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 err="1" smtClean="0"/>
              <a:t>Mrc</a:t>
            </a:r>
            <a:endParaRPr lang="fr-CA" sz="5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832648" cy="509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L</a:t>
            </a:r>
            <a:r>
              <a:rPr lang="fr-CA" sz="4800" dirty="0" smtClean="0"/>
              <a:t>ocalité</a:t>
            </a:r>
            <a:endParaRPr lang="fr-CA" sz="4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040560" cy="521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Étoiles filantes dans la mésosphère</vt:lpstr>
      <vt:lpstr>Aurores boréales dans la thermosphère</vt:lpstr>
      <vt:lpstr>Province: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</dc:title>
  <dc:creator>CSBE</dc:creator>
  <cp:lastModifiedBy>CSBE</cp:lastModifiedBy>
  <cp:revision>4</cp:revision>
  <dcterms:created xsi:type="dcterms:W3CDTF">2018-09-28T17:42:55Z</dcterms:created>
  <dcterms:modified xsi:type="dcterms:W3CDTF">2018-09-28T18:03:36Z</dcterms:modified>
</cp:coreProperties>
</file>