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A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A805F9-F259-4662-BEA5-7DA6E1E0E47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54E099-AD25-4BDD-94BB-938692995BEF}" type="slidenum">
              <a:rPr lang="fr-CA" smtClean="0"/>
              <a:t>‹N°›</a:t>
            </a:fld>
            <a:endParaRPr lang="fr-CA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Mathis </a:t>
            </a:r>
            <a:r>
              <a:rPr lang="fr-CA" dirty="0" err="1" smtClean="0"/>
              <a:t>Larivière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 de phase 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Nuage 4"/>
          <p:cNvSpPr/>
          <p:nvPr/>
        </p:nvSpPr>
        <p:spPr>
          <a:xfrm>
            <a:off x="3491880" y="1844824"/>
            <a:ext cx="2232248" cy="11521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683568" y="3789040"/>
            <a:ext cx="201622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Disque magnétique 8"/>
          <p:cNvSpPr/>
          <p:nvPr/>
        </p:nvSpPr>
        <p:spPr>
          <a:xfrm>
            <a:off x="7380312" y="3573016"/>
            <a:ext cx="1296144" cy="1800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97160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3779912" y="2348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Gazeux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7596336" y="44371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1907704" y="2564904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940152" y="2420888"/>
            <a:ext cx="144016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3059832" y="5157192"/>
            <a:ext cx="41764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 flipV="1">
            <a:off x="5724128" y="2780928"/>
            <a:ext cx="144016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2843808" y="4653136"/>
            <a:ext cx="41764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627784" y="2924944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4211960" y="42930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 rot="2039569">
            <a:off x="5986196" y="2524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Liquéfaction</a:t>
            </a:r>
            <a:endParaRPr lang="fr-CA" dirty="0"/>
          </a:p>
        </p:txBody>
      </p:sp>
      <p:sp>
        <p:nvSpPr>
          <p:cNvPr id="32" name="ZoneTexte 31"/>
          <p:cNvSpPr txBox="1"/>
          <p:nvPr/>
        </p:nvSpPr>
        <p:spPr>
          <a:xfrm rot="2129529">
            <a:off x="5262239" y="3031917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Évaporation,</a:t>
            </a:r>
          </a:p>
          <a:p>
            <a:r>
              <a:rPr lang="fr-CA" dirty="0" smtClean="0"/>
              <a:t>Vaporisation,</a:t>
            </a:r>
          </a:p>
          <a:p>
            <a:r>
              <a:rPr lang="fr-CA" dirty="0" smtClean="0"/>
              <a:t>Ébullition</a:t>
            </a:r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 rot="19525647">
            <a:off x="2607878" y="298118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total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3995936" y="4797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 rot="19621129">
            <a:off x="1443204" y="265992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19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Civil</vt:lpstr>
      <vt:lpstr>Changement de phase 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 </dc:title>
  <dc:creator>CSBE</dc:creator>
  <cp:lastModifiedBy>CSBE</cp:lastModifiedBy>
  <cp:revision>2</cp:revision>
  <dcterms:created xsi:type="dcterms:W3CDTF">2019-04-08T18:56:22Z</dcterms:created>
  <dcterms:modified xsi:type="dcterms:W3CDTF">2019-04-08T19:07:57Z</dcterms:modified>
</cp:coreProperties>
</file>