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angle isocè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81EC1AE-9CC9-4BE4-8150-5CCDB6D937BB}" type="datetimeFigureOut">
              <a:rPr lang="fr-CA" smtClean="0"/>
              <a:t>2018-09-28</a:t>
            </a:fld>
            <a:endParaRPr lang="fr-CA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fr-CA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2F17064-00B9-485D-AAFC-00793DCCA228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EC1AE-9CC9-4BE4-8150-5CCDB6D937BB}" type="datetimeFigureOut">
              <a:rPr lang="fr-CA" smtClean="0"/>
              <a:t>2018-09-28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17064-00B9-485D-AAFC-00793DCCA228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EC1AE-9CC9-4BE4-8150-5CCDB6D937BB}" type="datetimeFigureOut">
              <a:rPr lang="fr-CA" smtClean="0"/>
              <a:t>2018-09-28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17064-00B9-485D-AAFC-00793DCCA228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81EC1AE-9CC9-4BE4-8150-5CCDB6D937BB}" type="datetimeFigureOut">
              <a:rPr lang="fr-CA" smtClean="0"/>
              <a:t>2018-09-28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17064-00B9-485D-AAFC-00793DCCA228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angle rect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angle isocè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81EC1AE-9CC9-4BE4-8150-5CCDB6D937BB}" type="datetimeFigureOut">
              <a:rPr lang="fr-CA" smtClean="0"/>
              <a:t>2018-09-28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2F17064-00B9-485D-AAFC-00793DCCA228}" type="slidenum">
              <a:rPr lang="fr-CA" smtClean="0"/>
              <a:t>‹N°›</a:t>
            </a:fld>
            <a:endParaRPr lang="fr-CA"/>
          </a:p>
        </p:txBody>
      </p:sp>
      <p:cxnSp>
        <p:nvCxnSpPr>
          <p:cNvPr id="11" name="Connecteur droit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81EC1AE-9CC9-4BE4-8150-5CCDB6D937BB}" type="datetimeFigureOut">
              <a:rPr lang="fr-CA" smtClean="0"/>
              <a:t>2018-09-28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2F17064-00B9-485D-AAFC-00793DCCA228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81EC1AE-9CC9-4BE4-8150-5CCDB6D937BB}" type="datetimeFigureOut">
              <a:rPr lang="fr-CA" smtClean="0"/>
              <a:t>2018-09-28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2F17064-00B9-485D-AAFC-00793DCCA228}" type="slidenum">
              <a:rPr lang="fr-CA" smtClean="0"/>
              <a:t>‹N°›</a:t>
            </a:fld>
            <a:endParaRPr lang="fr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EC1AE-9CC9-4BE4-8150-5CCDB6D937BB}" type="datetimeFigureOut">
              <a:rPr lang="fr-CA" smtClean="0"/>
              <a:t>2018-09-28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17064-00B9-485D-AAFC-00793DCCA228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81EC1AE-9CC9-4BE4-8150-5CCDB6D937BB}" type="datetimeFigureOut">
              <a:rPr lang="fr-CA" smtClean="0"/>
              <a:t>2018-09-28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2F17064-00B9-485D-AAFC-00793DCCA228}" type="slidenum">
              <a:rPr lang="fr-CA" smtClean="0"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81EC1AE-9CC9-4BE4-8150-5CCDB6D937BB}" type="datetimeFigureOut">
              <a:rPr lang="fr-CA" smtClean="0"/>
              <a:t>2018-09-28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2F17064-00B9-485D-AAFC-00793DCCA228}" type="slidenum">
              <a:rPr lang="fr-CA" smtClean="0"/>
              <a:t>‹N°›</a:t>
            </a:fld>
            <a:endParaRPr lang="fr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81EC1AE-9CC9-4BE4-8150-5CCDB6D937BB}" type="datetimeFigureOut">
              <a:rPr lang="fr-CA" smtClean="0"/>
              <a:t>2018-09-28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2F17064-00B9-485D-AAFC-00793DCCA228}" type="slidenum">
              <a:rPr lang="fr-CA" smtClean="0"/>
              <a:t>‹N°›</a:t>
            </a:fld>
            <a:endParaRPr lang="fr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angle rect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81EC1AE-9CC9-4BE4-8150-5CCDB6D937BB}" type="datetimeFigureOut">
              <a:rPr lang="fr-CA" smtClean="0"/>
              <a:t>2018-09-28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fr-CA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2F17064-00B9-485D-AAFC-00793DCCA228}" type="slidenum">
              <a:rPr lang="fr-CA" smtClean="0"/>
              <a:t>‹N°›</a:t>
            </a:fld>
            <a:endParaRPr lang="fr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a/url?sa=i&amp;rct=j&amp;q=&amp;esrc=s&amp;source=images&amp;cd=&amp;cad=rja&amp;uact=8&amp;ved=2ahUKEwiotbv0oN7dAhXJVt8KHcC0C_QQjRx6BAgBEAU&amp;url=http%3A%2F%2Fwww.wemystic.fr%2Fguides-spirituels%2Fvoeux-pendant-etoile-filante%2F&amp;psig=AOvVaw3ve2MEWsxr_dFy9SY5ogJg&amp;ust=153824327441703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a/url?sa=i&amp;rct=j&amp;q=&amp;esrc=s&amp;source=images&amp;cd=&amp;cad=rja&amp;uact=8&amp;ved=2ahUKEwjkjOugod7dAhVxmeAKHaDwBUMQjRx6BAgBEAU&amp;url=http%3A%2F%2Fwww.startin-sport.com%2Fles-15-plus-belles-photos-aurores-boreales.htm&amp;psig=AOvVaw1MhrUU6Ne4SmYVaqxBtLRN&amp;ust=153824334335601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Phénomène observable la nuit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 smtClean="0"/>
              <a:t>Fait par: </a:t>
            </a:r>
            <a:r>
              <a:rPr lang="fr-CA" dirty="0" err="1" smtClean="0"/>
              <a:t>Mathis.L</a:t>
            </a:r>
            <a:endParaRPr lang="fr-C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Étoiles filantes dans la mésosphère</a:t>
            </a:r>
            <a:endParaRPr lang="fr-CA" dirty="0"/>
          </a:p>
        </p:txBody>
      </p:sp>
      <p:pic>
        <p:nvPicPr>
          <p:cNvPr id="1026" name="Picture 2" descr="Résultats de recherche d'images pour « étoile filante 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204864"/>
            <a:ext cx="809625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 smtClean="0"/>
              <a:t>Aurores boréales dans la thermosphère</a:t>
            </a:r>
            <a:endParaRPr lang="fr-CA" dirty="0"/>
          </a:p>
        </p:txBody>
      </p:sp>
      <p:pic>
        <p:nvPicPr>
          <p:cNvPr id="15362" name="Picture 2" descr="Résultats de recherche d'images pour « aurore boréale »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988840"/>
            <a:ext cx="6667500" cy="30575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Province</a:t>
            </a:r>
            <a:endParaRPr lang="fr-CA" dirty="0"/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7992888" cy="3935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MRC</a:t>
            </a:r>
            <a:endParaRPr lang="fr-CA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32856"/>
            <a:ext cx="8197525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Localité</a:t>
            </a:r>
            <a:endParaRPr lang="fr-CA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8530129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Nuances de gri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15</TotalTime>
  <Words>21</Words>
  <Application>Microsoft Office PowerPoint</Application>
  <PresentationFormat>Affichage à l'écran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Verve</vt:lpstr>
      <vt:lpstr>Phénomène observable la nuit</vt:lpstr>
      <vt:lpstr>Étoiles filantes dans la mésosphère</vt:lpstr>
      <vt:lpstr>Aurores boréales dans la thermosphère</vt:lpstr>
      <vt:lpstr>Province</vt:lpstr>
      <vt:lpstr>MRC</vt:lpstr>
      <vt:lpstr>Localité</vt:lpstr>
    </vt:vector>
  </TitlesOfParts>
  <Company>Commission Scolaire de la Beauce-Etchemin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Phénomène observable la nuit</dc:title>
  <dc:creator>CSBE</dc:creator>
  <cp:lastModifiedBy>CSBE</cp:lastModifiedBy>
  <cp:revision>6</cp:revision>
  <dcterms:created xsi:type="dcterms:W3CDTF">2018-09-28T17:43:33Z</dcterms:created>
  <dcterms:modified xsi:type="dcterms:W3CDTF">2018-09-28T17:58:59Z</dcterms:modified>
</cp:coreProperties>
</file>