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6838B-4665-45BC-B095-FCE0B34AB4A3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D547E-8F62-47A1-ABF8-2E6778839884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D547E-8F62-47A1-ABF8-2E6778839884}" type="slidenum">
              <a:rPr lang="fr-CA" smtClean="0"/>
              <a:t>3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E40C-5565-4ECE-9DB7-D5F10DF0EFB2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3B5F-6E4D-4097-8803-3A97E43C39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E40C-5565-4ECE-9DB7-D5F10DF0EFB2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3B5F-6E4D-4097-8803-3A97E43C39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E40C-5565-4ECE-9DB7-D5F10DF0EFB2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3B5F-6E4D-4097-8803-3A97E43C39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E40C-5565-4ECE-9DB7-D5F10DF0EFB2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3B5F-6E4D-4097-8803-3A97E43C39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E40C-5565-4ECE-9DB7-D5F10DF0EFB2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3B5F-6E4D-4097-8803-3A97E43C39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E40C-5565-4ECE-9DB7-D5F10DF0EFB2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3B5F-6E4D-4097-8803-3A97E43C39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E40C-5565-4ECE-9DB7-D5F10DF0EFB2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3B5F-6E4D-4097-8803-3A97E43C39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E40C-5565-4ECE-9DB7-D5F10DF0EFB2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3B5F-6E4D-4097-8803-3A97E43C39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E40C-5565-4ECE-9DB7-D5F10DF0EFB2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3B5F-6E4D-4097-8803-3A97E43C39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E40C-5565-4ECE-9DB7-D5F10DF0EFB2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3B5F-6E4D-4097-8803-3A97E43C39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E40C-5565-4ECE-9DB7-D5F10DF0EFB2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3B5F-6E4D-4097-8803-3A97E43C39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AE40C-5565-4ECE-9DB7-D5F10DF0EFB2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73B5F-6E4D-4097-8803-3A97E43C3999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a/url?sa=i&amp;rct=j&amp;q=&amp;esrc=s&amp;source=images&amp;cd=&amp;cad=rja&amp;uact=8&amp;ved=2ahUKEwjP2eiX-urdAhWict8KHTT_CGcQjRx6BAgBEAU&amp;url=http%3A%2F%2Fwww.1zoom.me%2Ffr%2Fwallpaper%2F346461%2Fz1559.4%2F1920x1200&amp;psig=AOvVaw2cXTNZRTgLwu9NGjYPNQ3d&amp;ust=153867952397867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Mon auto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par: </a:t>
            </a:r>
            <a:r>
              <a:rPr lang="fr-CA" dirty="0" err="1" smtClean="0"/>
              <a:t>Mathis.L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026" name="Picture 2" descr="Résultats de recherche d'images pour « gt-r bleu pal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04460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rganigramme : Entrée manuelle 8"/>
          <p:cNvSpPr/>
          <p:nvPr/>
        </p:nvSpPr>
        <p:spPr>
          <a:xfrm rot="10800000" flipH="1">
            <a:off x="8819964" y="2492896"/>
            <a:ext cx="648072" cy="360040"/>
          </a:xfrm>
          <a:prstGeom prst="flowChartManualInpu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7524328" y="2636912"/>
            <a:ext cx="1368152" cy="1440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Forme libre 19"/>
          <p:cNvSpPr/>
          <p:nvPr/>
        </p:nvSpPr>
        <p:spPr>
          <a:xfrm>
            <a:off x="694062" y="2420888"/>
            <a:ext cx="8449938" cy="2974554"/>
          </a:xfrm>
          <a:custGeom>
            <a:avLst/>
            <a:gdLst>
              <a:gd name="connsiteX0" fmla="*/ 0 w 8449938"/>
              <a:gd name="connsiteY0" fmla="*/ 2732183 h 2974554"/>
              <a:gd name="connsiteX1" fmla="*/ 0 w 8449938"/>
              <a:gd name="connsiteY1" fmla="*/ 2732183 h 2974554"/>
              <a:gd name="connsiteX2" fmla="*/ 110169 w 8449938"/>
              <a:gd name="connsiteY2" fmla="*/ 2655065 h 2974554"/>
              <a:gd name="connsiteX3" fmla="*/ 176270 w 8449938"/>
              <a:gd name="connsiteY3" fmla="*/ 2633032 h 2974554"/>
              <a:gd name="connsiteX4" fmla="*/ 198304 w 8449938"/>
              <a:gd name="connsiteY4" fmla="*/ 2599981 h 2974554"/>
              <a:gd name="connsiteX5" fmla="*/ 198304 w 8449938"/>
              <a:gd name="connsiteY5" fmla="*/ 2324559 h 2974554"/>
              <a:gd name="connsiteX6" fmla="*/ 143220 w 8449938"/>
              <a:gd name="connsiteY6" fmla="*/ 2258458 h 2974554"/>
              <a:gd name="connsiteX7" fmla="*/ 121186 w 8449938"/>
              <a:gd name="connsiteY7" fmla="*/ 2071171 h 2974554"/>
              <a:gd name="connsiteX8" fmla="*/ 110169 w 8449938"/>
              <a:gd name="connsiteY8" fmla="*/ 2016087 h 2974554"/>
              <a:gd name="connsiteX9" fmla="*/ 121186 w 8449938"/>
              <a:gd name="connsiteY9" fmla="*/ 1795750 h 2974554"/>
              <a:gd name="connsiteX10" fmla="*/ 132203 w 8449938"/>
              <a:gd name="connsiteY10" fmla="*/ 1762699 h 2974554"/>
              <a:gd name="connsiteX11" fmla="*/ 154237 w 8449938"/>
              <a:gd name="connsiteY11" fmla="*/ 1729648 h 2974554"/>
              <a:gd name="connsiteX12" fmla="*/ 165253 w 8449938"/>
              <a:gd name="connsiteY12" fmla="*/ 1696598 h 2974554"/>
              <a:gd name="connsiteX13" fmla="*/ 264405 w 8449938"/>
              <a:gd name="connsiteY13" fmla="*/ 1641513 h 2974554"/>
              <a:gd name="connsiteX14" fmla="*/ 330506 w 8449938"/>
              <a:gd name="connsiteY14" fmla="*/ 1597446 h 2974554"/>
              <a:gd name="connsiteX15" fmla="*/ 363557 w 8449938"/>
              <a:gd name="connsiteY15" fmla="*/ 1575412 h 2974554"/>
              <a:gd name="connsiteX16" fmla="*/ 396608 w 8449938"/>
              <a:gd name="connsiteY16" fmla="*/ 1564395 h 2974554"/>
              <a:gd name="connsiteX17" fmla="*/ 462709 w 8449938"/>
              <a:gd name="connsiteY17" fmla="*/ 1520328 h 2974554"/>
              <a:gd name="connsiteX18" fmla="*/ 517793 w 8449938"/>
              <a:gd name="connsiteY18" fmla="*/ 1454227 h 2974554"/>
              <a:gd name="connsiteX19" fmla="*/ 550844 w 8449938"/>
              <a:gd name="connsiteY19" fmla="*/ 1443210 h 2974554"/>
              <a:gd name="connsiteX20" fmla="*/ 605928 w 8449938"/>
              <a:gd name="connsiteY20" fmla="*/ 1377109 h 2974554"/>
              <a:gd name="connsiteX21" fmla="*/ 649996 w 8449938"/>
              <a:gd name="connsiteY21" fmla="*/ 1366092 h 2974554"/>
              <a:gd name="connsiteX22" fmla="*/ 749147 w 8449938"/>
              <a:gd name="connsiteY22" fmla="*/ 1311007 h 2974554"/>
              <a:gd name="connsiteX23" fmla="*/ 815249 w 8449938"/>
              <a:gd name="connsiteY23" fmla="*/ 1277957 h 2974554"/>
              <a:gd name="connsiteX24" fmla="*/ 914400 w 8449938"/>
              <a:gd name="connsiteY24" fmla="*/ 1211856 h 2974554"/>
              <a:gd name="connsiteX25" fmla="*/ 947451 w 8449938"/>
              <a:gd name="connsiteY25" fmla="*/ 1189822 h 2974554"/>
              <a:gd name="connsiteX26" fmla="*/ 980502 w 8449938"/>
              <a:gd name="connsiteY26" fmla="*/ 1167788 h 2974554"/>
              <a:gd name="connsiteX27" fmla="*/ 1046603 w 8449938"/>
              <a:gd name="connsiteY27" fmla="*/ 1123721 h 2974554"/>
              <a:gd name="connsiteX28" fmla="*/ 1145755 w 8449938"/>
              <a:gd name="connsiteY28" fmla="*/ 1046603 h 2974554"/>
              <a:gd name="connsiteX29" fmla="*/ 1178805 w 8449938"/>
              <a:gd name="connsiteY29" fmla="*/ 1024569 h 2974554"/>
              <a:gd name="connsiteX30" fmla="*/ 1277957 w 8449938"/>
              <a:gd name="connsiteY30" fmla="*/ 991518 h 2974554"/>
              <a:gd name="connsiteX31" fmla="*/ 1377109 w 8449938"/>
              <a:gd name="connsiteY31" fmla="*/ 958468 h 2974554"/>
              <a:gd name="connsiteX32" fmla="*/ 1410159 w 8449938"/>
              <a:gd name="connsiteY32" fmla="*/ 947451 h 2974554"/>
              <a:gd name="connsiteX33" fmla="*/ 1872868 w 8449938"/>
              <a:gd name="connsiteY33" fmla="*/ 804232 h 2974554"/>
              <a:gd name="connsiteX34" fmla="*/ 2754217 w 8449938"/>
              <a:gd name="connsiteY34" fmla="*/ 716097 h 2974554"/>
              <a:gd name="connsiteX35" fmla="*/ 3525398 w 8449938"/>
              <a:gd name="connsiteY35" fmla="*/ 242371 h 2974554"/>
              <a:gd name="connsiteX36" fmla="*/ 3855904 w 8449938"/>
              <a:gd name="connsiteY36" fmla="*/ 110169 h 2974554"/>
              <a:gd name="connsiteX37" fmla="*/ 5266063 w 8449938"/>
              <a:gd name="connsiteY37" fmla="*/ 0 h 2974554"/>
              <a:gd name="connsiteX38" fmla="*/ 5629620 w 8449938"/>
              <a:gd name="connsiteY38" fmla="*/ 0 h 2974554"/>
              <a:gd name="connsiteX39" fmla="*/ 6081311 w 8449938"/>
              <a:gd name="connsiteY39" fmla="*/ 55085 h 2974554"/>
              <a:gd name="connsiteX40" fmla="*/ 6797408 w 8449938"/>
              <a:gd name="connsiteY40" fmla="*/ 264405 h 2974554"/>
              <a:gd name="connsiteX41" fmla="*/ 7513504 w 8449938"/>
              <a:gd name="connsiteY41" fmla="*/ 672029 h 2974554"/>
              <a:gd name="connsiteX42" fmla="*/ 8053331 w 8449938"/>
              <a:gd name="connsiteY42" fmla="*/ 705080 h 2974554"/>
              <a:gd name="connsiteX43" fmla="*/ 8240617 w 8449938"/>
              <a:gd name="connsiteY43" fmla="*/ 1013552 h 2974554"/>
              <a:gd name="connsiteX44" fmla="*/ 8317735 w 8449938"/>
              <a:gd name="connsiteY44" fmla="*/ 1377109 h 2974554"/>
              <a:gd name="connsiteX45" fmla="*/ 8350786 w 8449938"/>
              <a:gd name="connsiteY45" fmla="*/ 1707615 h 2974554"/>
              <a:gd name="connsiteX46" fmla="*/ 8405870 w 8449938"/>
              <a:gd name="connsiteY46" fmla="*/ 1983036 h 2974554"/>
              <a:gd name="connsiteX47" fmla="*/ 8438921 w 8449938"/>
              <a:gd name="connsiteY47" fmla="*/ 1983036 h 2974554"/>
              <a:gd name="connsiteX48" fmla="*/ 8449938 w 8449938"/>
              <a:gd name="connsiteY48" fmla="*/ 2038121 h 2974554"/>
              <a:gd name="connsiteX49" fmla="*/ 8097398 w 8449938"/>
              <a:gd name="connsiteY49" fmla="*/ 2291509 h 2974554"/>
              <a:gd name="connsiteX50" fmla="*/ 7998246 w 8449938"/>
              <a:gd name="connsiteY50" fmla="*/ 2269475 h 2974554"/>
              <a:gd name="connsiteX51" fmla="*/ 8020280 w 8449938"/>
              <a:gd name="connsiteY51" fmla="*/ 2137273 h 2974554"/>
              <a:gd name="connsiteX52" fmla="*/ 8020280 w 8449938"/>
              <a:gd name="connsiteY52" fmla="*/ 1994053 h 2974554"/>
              <a:gd name="connsiteX53" fmla="*/ 8009263 w 8449938"/>
              <a:gd name="connsiteY53" fmla="*/ 1894901 h 2974554"/>
              <a:gd name="connsiteX54" fmla="*/ 7987229 w 8449938"/>
              <a:gd name="connsiteY54" fmla="*/ 1828800 h 2974554"/>
              <a:gd name="connsiteX55" fmla="*/ 7976213 w 8449938"/>
              <a:gd name="connsiteY55" fmla="*/ 1795750 h 2974554"/>
              <a:gd name="connsiteX56" fmla="*/ 7932145 w 8449938"/>
              <a:gd name="connsiteY56" fmla="*/ 1311007 h 2974554"/>
              <a:gd name="connsiteX57" fmla="*/ 7899094 w 8449938"/>
              <a:gd name="connsiteY57" fmla="*/ 1299991 h 2974554"/>
              <a:gd name="connsiteX58" fmla="*/ 7799943 w 8449938"/>
              <a:gd name="connsiteY58" fmla="*/ 1255923 h 2974554"/>
              <a:gd name="connsiteX59" fmla="*/ 7645706 w 8449938"/>
              <a:gd name="connsiteY59" fmla="*/ 1233889 h 2974554"/>
              <a:gd name="connsiteX60" fmla="*/ 7436386 w 8449938"/>
              <a:gd name="connsiteY60" fmla="*/ 1244906 h 2974554"/>
              <a:gd name="connsiteX61" fmla="*/ 7370285 w 8449938"/>
              <a:gd name="connsiteY61" fmla="*/ 1288974 h 2974554"/>
              <a:gd name="connsiteX62" fmla="*/ 7359268 w 8449938"/>
              <a:gd name="connsiteY62" fmla="*/ 1322024 h 2974554"/>
              <a:gd name="connsiteX63" fmla="*/ 7315200 w 8449938"/>
              <a:gd name="connsiteY63" fmla="*/ 1388126 h 2974554"/>
              <a:gd name="connsiteX64" fmla="*/ 7260116 w 8449938"/>
              <a:gd name="connsiteY64" fmla="*/ 1487277 h 2974554"/>
              <a:gd name="connsiteX65" fmla="*/ 7216049 w 8449938"/>
              <a:gd name="connsiteY65" fmla="*/ 1586429 h 2974554"/>
              <a:gd name="connsiteX66" fmla="*/ 7194015 w 8449938"/>
              <a:gd name="connsiteY66" fmla="*/ 1663547 h 2974554"/>
              <a:gd name="connsiteX67" fmla="*/ 7171981 w 8449938"/>
              <a:gd name="connsiteY67" fmla="*/ 1696598 h 2974554"/>
              <a:gd name="connsiteX68" fmla="*/ 7160964 w 8449938"/>
              <a:gd name="connsiteY68" fmla="*/ 1729648 h 2974554"/>
              <a:gd name="connsiteX69" fmla="*/ 7138931 w 8449938"/>
              <a:gd name="connsiteY69" fmla="*/ 1762699 h 2974554"/>
              <a:gd name="connsiteX70" fmla="*/ 7116897 w 8449938"/>
              <a:gd name="connsiteY70" fmla="*/ 1861851 h 2974554"/>
              <a:gd name="connsiteX71" fmla="*/ 7094863 w 8449938"/>
              <a:gd name="connsiteY71" fmla="*/ 2159306 h 2974554"/>
              <a:gd name="connsiteX72" fmla="*/ 7083846 w 8449938"/>
              <a:gd name="connsiteY72" fmla="*/ 2192357 h 2974554"/>
              <a:gd name="connsiteX73" fmla="*/ 7061813 w 8449938"/>
              <a:gd name="connsiteY73" fmla="*/ 2390660 h 2974554"/>
              <a:gd name="connsiteX74" fmla="*/ 7072829 w 8449938"/>
              <a:gd name="connsiteY74" fmla="*/ 2467779 h 2974554"/>
              <a:gd name="connsiteX75" fmla="*/ 7205032 w 8449938"/>
              <a:gd name="connsiteY75" fmla="*/ 2478795 h 2974554"/>
              <a:gd name="connsiteX76" fmla="*/ 7227066 w 8449938"/>
              <a:gd name="connsiteY76" fmla="*/ 2511846 h 2974554"/>
              <a:gd name="connsiteX77" fmla="*/ 7216049 w 8449938"/>
              <a:gd name="connsiteY77" fmla="*/ 2544897 h 2974554"/>
              <a:gd name="connsiteX78" fmla="*/ 6863509 w 8449938"/>
              <a:gd name="connsiteY78" fmla="*/ 2555913 h 2974554"/>
              <a:gd name="connsiteX79" fmla="*/ 6764357 w 8449938"/>
              <a:gd name="connsiteY79" fmla="*/ 2577947 h 2974554"/>
              <a:gd name="connsiteX80" fmla="*/ 3977090 w 8449938"/>
              <a:gd name="connsiteY80" fmla="*/ 2721167 h 2974554"/>
              <a:gd name="connsiteX81" fmla="*/ 4087258 w 8449938"/>
              <a:gd name="connsiteY81" fmla="*/ 2269475 h 2974554"/>
              <a:gd name="connsiteX82" fmla="*/ 4054208 w 8449938"/>
              <a:gd name="connsiteY82" fmla="*/ 2005070 h 2974554"/>
              <a:gd name="connsiteX83" fmla="*/ 4043191 w 8449938"/>
              <a:gd name="connsiteY83" fmla="*/ 1972020 h 2974554"/>
              <a:gd name="connsiteX84" fmla="*/ 4032174 w 8449938"/>
              <a:gd name="connsiteY84" fmla="*/ 1927952 h 2974554"/>
              <a:gd name="connsiteX85" fmla="*/ 4010140 w 8449938"/>
              <a:gd name="connsiteY85" fmla="*/ 1894901 h 2974554"/>
              <a:gd name="connsiteX86" fmla="*/ 3999123 w 8449938"/>
              <a:gd name="connsiteY86" fmla="*/ 1861851 h 2974554"/>
              <a:gd name="connsiteX87" fmla="*/ 3977090 w 8449938"/>
              <a:gd name="connsiteY87" fmla="*/ 1828800 h 2974554"/>
              <a:gd name="connsiteX88" fmla="*/ 3955056 w 8449938"/>
              <a:gd name="connsiteY88" fmla="*/ 1762699 h 2974554"/>
              <a:gd name="connsiteX89" fmla="*/ 3933022 w 8449938"/>
              <a:gd name="connsiteY89" fmla="*/ 1696598 h 2974554"/>
              <a:gd name="connsiteX90" fmla="*/ 3855904 w 8449938"/>
              <a:gd name="connsiteY90" fmla="*/ 1597446 h 2974554"/>
              <a:gd name="connsiteX91" fmla="*/ 3822853 w 8449938"/>
              <a:gd name="connsiteY91" fmla="*/ 1586429 h 2974554"/>
              <a:gd name="connsiteX92" fmla="*/ 3789803 w 8449938"/>
              <a:gd name="connsiteY92" fmla="*/ 1564395 h 2974554"/>
              <a:gd name="connsiteX93" fmla="*/ 3745735 w 8449938"/>
              <a:gd name="connsiteY93" fmla="*/ 1553379 h 2974554"/>
              <a:gd name="connsiteX94" fmla="*/ 3679634 w 8449938"/>
              <a:gd name="connsiteY94" fmla="*/ 1531345 h 2974554"/>
              <a:gd name="connsiteX95" fmla="*/ 3613533 w 8449938"/>
              <a:gd name="connsiteY95" fmla="*/ 1509311 h 2974554"/>
              <a:gd name="connsiteX96" fmla="*/ 3558449 w 8449938"/>
              <a:gd name="connsiteY96" fmla="*/ 1498294 h 2974554"/>
              <a:gd name="connsiteX97" fmla="*/ 3525398 w 8449938"/>
              <a:gd name="connsiteY97" fmla="*/ 1487277 h 2974554"/>
              <a:gd name="connsiteX98" fmla="*/ 3426246 w 8449938"/>
              <a:gd name="connsiteY98" fmla="*/ 1476260 h 2974554"/>
              <a:gd name="connsiteX99" fmla="*/ 3007605 w 8449938"/>
              <a:gd name="connsiteY99" fmla="*/ 1498294 h 2974554"/>
              <a:gd name="connsiteX100" fmla="*/ 2974555 w 8449938"/>
              <a:gd name="connsiteY100" fmla="*/ 1509311 h 2974554"/>
              <a:gd name="connsiteX101" fmla="*/ 2941504 w 8449938"/>
              <a:gd name="connsiteY101" fmla="*/ 1531345 h 2974554"/>
              <a:gd name="connsiteX102" fmla="*/ 2908453 w 8449938"/>
              <a:gd name="connsiteY102" fmla="*/ 1564395 h 2974554"/>
              <a:gd name="connsiteX103" fmla="*/ 2886420 w 8449938"/>
              <a:gd name="connsiteY103" fmla="*/ 1630497 h 2974554"/>
              <a:gd name="connsiteX104" fmla="*/ 2864386 w 8449938"/>
              <a:gd name="connsiteY104" fmla="*/ 1762699 h 2974554"/>
              <a:gd name="connsiteX105" fmla="*/ 2853369 w 8449938"/>
              <a:gd name="connsiteY105" fmla="*/ 2126256 h 2974554"/>
              <a:gd name="connsiteX106" fmla="*/ 2820319 w 8449938"/>
              <a:gd name="connsiteY106" fmla="*/ 2335576 h 2974554"/>
              <a:gd name="connsiteX107" fmla="*/ 2809302 w 8449938"/>
              <a:gd name="connsiteY107" fmla="*/ 2390660 h 2974554"/>
              <a:gd name="connsiteX108" fmla="*/ 2798285 w 8449938"/>
              <a:gd name="connsiteY108" fmla="*/ 2489812 h 2974554"/>
              <a:gd name="connsiteX109" fmla="*/ 2787268 w 8449938"/>
              <a:gd name="connsiteY109" fmla="*/ 2522863 h 2974554"/>
              <a:gd name="connsiteX110" fmla="*/ 2776251 w 8449938"/>
              <a:gd name="connsiteY110" fmla="*/ 2588964 h 2974554"/>
              <a:gd name="connsiteX111" fmla="*/ 2787268 w 8449938"/>
              <a:gd name="connsiteY111" fmla="*/ 2765234 h 2974554"/>
              <a:gd name="connsiteX112" fmla="*/ 2754217 w 8449938"/>
              <a:gd name="connsiteY112" fmla="*/ 2776251 h 2974554"/>
              <a:gd name="connsiteX113" fmla="*/ 2743200 w 8449938"/>
              <a:gd name="connsiteY113" fmla="*/ 2809301 h 2974554"/>
              <a:gd name="connsiteX114" fmla="*/ 2754217 w 8449938"/>
              <a:gd name="connsiteY114" fmla="*/ 2842352 h 2974554"/>
              <a:gd name="connsiteX115" fmla="*/ 2699133 w 8449938"/>
              <a:gd name="connsiteY115" fmla="*/ 2820318 h 2974554"/>
              <a:gd name="connsiteX116" fmla="*/ 2919470 w 8449938"/>
              <a:gd name="connsiteY116" fmla="*/ 2831335 h 2974554"/>
              <a:gd name="connsiteX117" fmla="*/ 2897437 w 8449938"/>
              <a:gd name="connsiteY117" fmla="*/ 2897436 h 2974554"/>
              <a:gd name="connsiteX118" fmla="*/ 2765234 w 8449938"/>
              <a:gd name="connsiteY118" fmla="*/ 2919470 h 2974554"/>
              <a:gd name="connsiteX119" fmla="*/ 2732184 w 8449938"/>
              <a:gd name="connsiteY119" fmla="*/ 2941504 h 2974554"/>
              <a:gd name="connsiteX120" fmla="*/ 2699133 w 8449938"/>
              <a:gd name="connsiteY120" fmla="*/ 2952521 h 2974554"/>
              <a:gd name="connsiteX121" fmla="*/ 2633032 w 8449938"/>
              <a:gd name="connsiteY121" fmla="*/ 2974554 h 2974554"/>
              <a:gd name="connsiteX122" fmla="*/ 1575413 w 8449938"/>
              <a:gd name="connsiteY122" fmla="*/ 2952521 h 2974554"/>
              <a:gd name="connsiteX123" fmla="*/ 1344058 w 8449938"/>
              <a:gd name="connsiteY123" fmla="*/ 2941504 h 2974554"/>
              <a:gd name="connsiteX124" fmla="*/ 1288974 w 8449938"/>
              <a:gd name="connsiteY124" fmla="*/ 2930487 h 2974554"/>
              <a:gd name="connsiteX125" fmla="*/ 1189822 w 8449938"/>
              <a:gd name="connsiteY125" fmla="*/ 2919470 h 2974554"/>
              <a:gd name="connsiteX126" fmla="*/ 1156772 w 8449938"/>
              <a:gd name="connsiteY126" fmla="*/ 2908453 h 2974554"/>
              <a:gd name="connsiteX127" fmla="*/ 1079653 w 8449938"/>
              <a:gd name="connsiteY127" fmla="*/ 2897436 h 2974554"/>
              <a:gd name="connsiteX128" fmla="*/ 1013552 w 8449938"/>
              <a:gd name="connsiteY128" fmla="*/ 2875403 h 2974554"/>
              <a:gd name="connsiteX129" fmla="*/ 914400 w 8449938"/>
              <a:gd name="connsiteY129" fmla="*/ 2831335 h 2974554"/>
              <a:gd name="connsiteX130" fmla="*/ 716097 w 8449938"/>
              <a:gd name="connsiteY130" fmla="*/ 2820318 h 2974554"/>
              <a:gd name="connsiteX131" fmla="*/ 605928 w 8449938"/>
              <a:gd name="connsiteY131" fmla="*/ 2798285 h 2974554"/>
              <a:gd name="connsiteX132" fmla="*/ 561861 w 8449938"/>
              <a:gd name="connsiteY132" fmla="*/ 2787268 h 2974554"/>
              <a:gd name="connsiteX133" fmla="*/ 495759 w 8449938"/>
              <a:gd name="connsiteY133" fmla="*/ 2743200 h 2974554"/>
              <a:gd name="connsiteX134" fmla="*/ 407625 w 8449938"/>
              <a:gd name="connsiteY134" fmla="*/ 2754217 h 2974554"/>
              <a:gd name="connsiteX135" fmla="*/ 374574 w 8449938"/>
              <a:gd name="connsiteY135" fmla="*/ 2765234 h 2974554"/>
              <a:gd name="connsiteX136" fmla="*/ 319490 w 8449938"/>
              <a:gd name="connsiteY136" fmla="*/ 2776251 h 2974554"/>
              <a:gd name="connsiteX137" fmla="*/ 286439 w 8449938"/>
              <a:gd name="connsiteY137" fmla="*/ 2787268 h 2974554"/>
              <a:gd name="connsiteX138" fmla="*/ 198304 w 8449938"/>
              <a:gd name="connsiteY138" fmla="*/ 2798285 h 2974554"/>
              <a:gd name="connsiteX139" fmla="*/ 77119 w 8449938"/>
              <a:gd name="connsiteY139" fmla="*/ 2798285 h 2974554"/>
              <a:gd name="connsiteX140" fmla="*/ 44068 w 8449938"/>
              <a:gd name="connsiteY140" fmla="*/ 2776251 h 2974554"/>
              <a:gd name="connsiteX141" fmla="*/ 0 w 8449938"/>
              <a:gd name="connsiteY141" fmla="*/ 2732183 h 297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8449938" h="2974554">
                <a:moveTo>
                  <a:pt x="0" y="2732183"/>
                </a:moveTo>
                <a:lnTo>
                  <a:pt x="0" y="2732183"/>
                </a:lnTo>
                <a:cubicBezTo>
                  <a:pt x="36723" y="2706477"/>
                  <a:pt x="67643" y="2669240"/>
                  <a:pt x="110169" y="2655065"/>
                </a:cubicBezTo>
                <a:lnTo>
                  <a:pt x="176270" y="2633032"/>
                </a:lnTo>
                <a:cubicBezTo>
                  <a:pt x="183615" y="2622015"/>
                  <a:pt x="192383" y="2611824"/>
                  <a:pt x="198304" y="2599981"/>
                </a:cubicBezTo>
                <a:cubicBezTo>
                  <a:pt x="236244" y="2524100"/>
                  <a:pt x="200456" y="2342489"/>
                  <a:pt x="198304" y="2324559"/>
                </a:cubicBezTo>
                <a:cubicBezTo>
                  <a:pt x="196213" y="2307132"/>
                  <a:pt x="151996" y="2267234"/>
                  <a:pt x="143220" y="2258458"/>
                </a:cubicBezTo>
                <a:cubicBezTo>
                  <a:pt x="114056" y="2170966"/>
                  <a:pt x="141230" y="2261591"/>
                  <a:pt x="121186" y="2071171"/>
                </a:cubicBezTo>
                <a:cubicBezTo>
                  <a:pt x="119226" y="2052549"/>
                  <a:pt x="113841" y="2034448"/>
                  <a:pt x="110169" y="2016087"/>
                </a:cubicBezTo>
                <a:cubicBezTo>
                  <a:pt x="113841" y="1942641"/>
                  <a:pt x="114815" y="1869011"/>
                  <a:pt x="121186" y="1795750"/>
                </a:cubicBezTo>
                <a:cubicBezTo>
                  <a:pt x="122192" y="1784181"/>
                  <a:pt x="127010" y="1773086"/>
                  <a:pt x="132203" y="1762699"/>
                </a:cubicBezTo>
                <a:cubicBezTo>
                  <a:pt x="138124" y="1750856"/>
                  <a:pt x="146892" y="1740665"/>
                  <a:pt x="154237" y="1729648"/>
                </a:cubicBezTo>
                <a:cubicBezTo>
                  <a:pt x="157909" y="1718631"/>
                  <a:pt x="157042" y="1704809"/>
                  <a:pt x="165253" y="1696598"/>
                </a:cubicBezTo>
                <a:cubicBezTo>
                  <a:pt x="250520" y="1611331"/>
                  <a:pt x="202065" y="1676146"/>
                  <a:pt x="264405" y="1641513"/>
                </a:cubicBezTo>
                <a:cubicBezTo>
                  <a:pt x="287554" y="1628653"/>
                  <a:pt x="308472" y="1612135"/>
                  <a:pt x="330506" y="1597446"/>
                </a:cubicBezTo>
                <a:cubicBezTo>
                  <a:pt x="341523" y="1590101"/>
                  <a:pt x="350996" y="1579599"/>
                  <a:pt x="363557" y="1575412"/>
                </a:cubicBezTo>
                <a:cubicBezTo>
                  <a:pt x="374574" y="1571740"/>
                  <a:pt x="386456" y="1570035"/>
                  <a:pt x="396608" y="1564395"/>
                </a:cubicBezTo>
                <a:cubicBezTo>
                  <a:pt x="419757" y="1551535"/>
                  <a:pt x="462709" y="1520328"/>
                  <a:pt x="462709" y="1520328"/>
                </a:cubicBezTo>
                <a:cubicBezTo>
                  <a:pt x="478967" y="1495941"/>
                  <a:pt x="492346" y="1471192"/>
                  <a:pt x="517793" y="1454227"/>
                </a:cubicBezTo>
                <a:cubicBezTo>
                  <a:pt x="527456" y="1447785"/>
                  <a:pt x="539827" y="1446882"/>
                  <a:pt x="550844" y="1443210"/>
                </a:cubicBezTo>
                <a:cubicBezTo>
                  <a:pt x="564884" y="1422150"/>
                  <a:pt x="583091" y="1390159"/>
                  <a:pt x="605928" y="1377109"/>
                </a:cubicBezTo>
                <a:cubicBezTo>
                  <a:pt x="619074" y="1369597"/>
                  <a:pt x="635307" y="1369764"/>
                  <a:pt x="649996" y="1366092"/>
                </a:cubicBezTo>
                <a:cubicBezTo>
                  <a:pt x="753710" y="1262375"/>
                  <a:pt x="587407" y="1418829"/>
                  <a:pt x="749147" y="1311007"/>
                </a:cubicBezTo>
                <a:cubicBezTo>
                  <a:pt x="791861" y="1282533"/>
                  <a:pt x="769637" y="1293161"/>
                  <a:pt x="815249" y="1277957"/>
                </a:cubicBezTo>
                <a:lnTo>
                  <a:pt x="914400" y="1211856"/>
                </a:lnTo>
                <a:lnTo>
                  <a:pt x="947451" y="1189822"/>
                </a:lnTo>
                <a:cubicBezTo>
                  <a:pt x="958468" y="1182477"/>
                  <a:pt x="971139" y="1177151"/>
                  <a:pt x="980502" y="1167788"/>
                </a:cubicBezTo>
                <a:cubicBezTo>
                  <a:pt x="1021764" y="1126526"/>
                  <a:pt x="998772" y="1139665"/>
                  <a:pt x="1046603" y="1123721"/>
                </a:cubicBezTo>
                <a:cubicBezTo>
                  <a:pt x="1098380" y="1071943"/>
                  <a:pt x="1066687" y="1099315"/>
                  <a:pt x="1145755" y="1046603"/>
                </a:cubicBezTo>
                <a:cubicBezTo>
                  <a:pt x="1156772" y="1039259"/>
                  <a:pt x="1166244" y="1028756"/>
                  <a:pt x="1178805" y="1024569"/>
                </a:cubicBezTo>
                <a:lnTo>
                  <a:pt x="1277957" y="991518"/>
                </a:lnTo>
                <a:lnTo>
                  <a:pt x="1377109" y="958468"/>
                </a:lnTo>
                <a:lnTo>
                  <a:pt x="1410159" y="947451"/>
                </a:lnTo>
                <a:lnTo>
                  <a:pt x="1872868" y="804232"/>
                </a:lnTo>
                <a:lnTo>
                  <a:pt x="2754217" y="716097"/>
                </a:lnTo>
                <a:lnTo>
                  <a:pt x="3525398" y="242371"/>
                </a:lnTo>
                <a:lnTo>
                  <a:pt x="3855904" y="110169"/>
                </a:lnTo>
                <a:lnTo>
                  <a:pt x="5266063" y="0"/>
                </a:lnTo>
                <a:lnTo>
                  <a:pt x="5629620" y="0"/>
                </a:lnTo>
                <a:lnTo>
                  <a:pt x="6081311" y="55085"/>
                </a:lnTo>
                <a:lnTo>
                  <a:pt x="6797408" y="264405"/>
                </a:lnTo>
                <a:lnTo>
                  <a:pt x="7513504" y="672029"/>
                </a:lnTo>
                <a:lnTo>
                  <a:pt x="8053331" y="705080"/>
                </a:lnTo>
                <a:lnTo>
                  <a:pt x="8240617" y="1013552"/>
                </a:lnTo>
                <a:lnTo>
                  <a:pt x="8317735" y="1377109"/>
                </a:lnTo>
                <a:lnTo>
                  <a:pt x="8350786" y="1707615"/>
                </a:lnTo>
                <a:lnTo>
                  <a:pt x="8405870" y="1983036"/>
                </a:lnTo>
                <a:lnTo>
                  <a:pt x="8438921" y="1983036"/>
                </a:lnTo>
                <a:lnTo>
                  <a:pt x="8449938" y="2038121"/>
                </a:lnTo>
                <a:lnTo>
                  <a:pt x="8097398" y="2291509"/>
                </a:lnTo>
                <a:lnTo>
                  <a:pt x="7998246" y="2269475"/>
                </a:lnTo>
                <a:lnTo>
                  <a:pt x="8020280" y="2137273"/>
                </a:lnTo>
                <a:lnTo>
                  <a:pt x="8020280" y="1994053"/>
                </a:lnTo>
                <a:cubicBezTo>
                  <a:pt x="8016608" y="1961002"/>
                  <a:pt x="8015785" y="1927509"/>
                  <a:pt x="8009263" y="1894901"/>
                </a:cubicBezTo>
                <a:cubicBezTo>
                  <a:pt x="8004708" y="1872126"/>
                  <a:pt x="7994573" y="1850834"/>
                  <a:pt x="7987229" y="1828800"/>
                </a:cubicBezTo>
                <a:lnTo>
                  <a:pt x="7976213" y="1795750"/>
                </a:lnTo>
                <a:cubicBezTo>
                  <a:pt x="7975965" y="1785583"/>
                  <a:pt x="8070539" y="1403268"/>
                  <a:pt x="7932145" y="1311007"/>
                </a:cubicBezTo>
                <a:cubicBezTo>
                  <a:pt x="7922482" y="1304565"/>
                  <a:pt x="7910111" y="1303663"/>
                  <a:pt x="7899094" y="1299991"/>
                </a:cubicBezTo>
                <a:cubicBezTo>
                  <a:pt x="7863026" y="1275945"/>
                  <a:pt x="7850001" y="1263074"/>
                  <a:pt x="7799943" y="1255923"/>
                </a:cubicBezTo>
                <a:lnTo>
                  <a:pt x="7645706" y="1233889"/>
                </a:lnTo>
                <a:cubicBezTo>
                  <a:pt x="7575933" y="1237561"/>
                  <a:pt x="7504899" y="1231203"/>
                  <a:pt x="7436386" y="1244906"/>
                </a:cubicBezTo>
                <a:cubicBezTo>
                  <a:pt x="7410419" y="1250099"/>
                  <a:pt x="7370285" y="1288974"/>
                  <a:pt x="7370285" y="1288974"/>
                </a:cubicBezTo>
                <a:cubicBezTo>
                  <a:pt x="7366613" y="1299991"/>
                  <a:pt x="7364908" y="1311873"/>
                  <a:pt x="7359268" y="1322024"/>
                </a:cubicBezTo>
                <a:cubicBezTo>
                  <a:pt x="7346407" y="1345173"/>
                  <a:pt x="7315200" y="1388126"/>
                  <a:pt x="7315200" y="1388126"/>
                </a:cubicBezTo>
                <a:cubicBezTo>
                  <a:pt x="7288240" y="1469008"/>
                  <a:pt x="7309590" y="1437804"/>
                  <a:pt x="7260116" y="1487277"/>
                </a:cubicBezTo>
                <a:cubicBezTo>
                  <a:pt x="7233895" y="1565940"/>
                  <a:pt x="7250965" y="1534054"/>
                  <a:pt x="7216049" y="1586429"/>
                </a:cubicBezTo>
                <a:cubicBezTo>
                  <a:pt x="7212519" y="1600550"/>
                  <a:pt x="7201918" y="1647741"/>
                  <a:pt x="7194015" y="1663547"/>
                </a:cubicBezTo>
                <a:cubicBezTo>
                  <a:pt x="7188093" y="1675390"/>
                  <a:pt x="7177903" y="1684755"/>
                  <a:pt x="7171981" y="1696598"/>
                </a:cubicBezTo>
                <a:cubicBezTo>
                  <a:pt x="7166788" y="1706985"/>
                  <a:pt x="7166157" y="1719261"/>
                  <a:pt x="7160964" y="1729648"/>
                </a:cubicBezTo>
                <a:cubicBezTo>
                  <a:pt x="7155043" y="1741491"/>
                  <a:pt x="7144852" y="1750856"/>
                  <a:pt x="7138931" y="1762699"/>
                </a:cubicBezTo>
                <a:cubicBezTo>
                  <a:pt x="7125370" y="1789821"/>
                  <a:pt x="7121129" y="1836461"/>
                  <a:pt x="7116897" y="1861851"/>
                </a:cubicBezTo>
                <a:cubicBezTo>
                  <a:pt x="7112670" y="1946388"/>
                  <a:pt x="7113424" y="2066500"/>
                  <a:pt x="7094863" y="2159306"/>
                </a:cubicBezTo>
                <a:cubicBezTo>
                  <a:pt x="7092585" y="2170693"/>
                  <a:pt x="7087518" y="2181340"/>
                  <a:pt x="7083846" y="2192357"/>
                </a:cubicBezTo>
                <a:cubicBezTo>
                  <a:pt x="7076502" y="2258458"/>
                  <a:pt x="7052408" y="2324821"/>
                  <a:pt x="7061813" y="2390660"/>
                </a:cubicBezTo>
                <a:cubicBezTo>
                  <a:pt x="7065485" y="2416366"/>
                  <a:pt x="7050714" y="2454170"/>
                  <a:pt x="7072829" y="2467779"/>
                </a:cubicBezTo>
                <a:cubicBezTo>
                  <a:pt x="7110490" y="2490955"/>
                  <a:pt x="7160964" y="2475123"/>
                  <a:pt x="7205032" y="2478795"/>
                </a:cubicBezTo>
                <a:cubicBezTo>
                  <a:pt x="7212377" y="2489812"/>
                  <a:pt x="7224889" y="2498785"/>
                  <a:pt x="7227066" y="2511846"/>
                </a:cubicBezTo>
                <a:cubicBezTo>
                  <a:pt x="7228975" y="2523301"/>
                  <a:pt x="7227578" y="2543500"/>
                  <a:pt x="7216049" y="2544897"/>
                </a:cubicBezTo>
                <a:cubicBezTo>
                  <a:pt x="7099333" y="2559044"/>
                  <a:pt x="6981022" y="2552241"/>
                  <a:pt x="6863509" y="2555913"/>
                </a:cubicBezTo>
                <a:cubicBezTo>
                  <a:pt x="6786956" y="2581431"/>
                  <a:pt x="6820634" y="2577947"/>
                  <a:pt x="6764357" y="2577947"/>
                </a:cubicBezTo>
                <a:lnTo>
                  <a:pt x="3977090" y="2721167"/>
                </a:lnTo>
                <a:lnTo>
                  <a:pt x="4087258" y="2269475"/>
                </a:lnTo>
                <a:cubicBezTo>
                  <a:pt x="4042399" y="2067601"/>
                  <a:pt x="4085170" y="2283727"/>
                  <a:pt x="4054208" y="2005070"/>
                </a:cubicBezTo>
                <a:cubicBezTo>
                  <a:pt x="4052926" y="1993528"/>
                  <a:pt x="4046381" y="1983186"/>
                  <a:pt x="4043191" y="1972020"/>
                </a:cubicBezTo>
                <a:cubicBezTo>
                  <a:pt x="4039031" y="1957461"/>
                  <a:pt x="4038138" y="1941869"/>
                  <a:pt x="4032174" y="1927952"/>
                </a:cubicBezTo>
                <a:cubicBezTo>
                  <a:pt x="4026958" y="1915782"/>
                  <a:pt x="4016062" y="1906744"/>
                  <a:pt x="4010140" y="1894901"/>
                </a:cubicBezTo>
                <a:cubicBezTo>
                  <a:pt x="4004947" y="1884514"/>
                  <a:pt x="4004316" y="1872238"/>
                  <a:pt x="3999123" y="1861851"/>
                </a:cubicBezTo>
                <a:cubicBezTo>
                  <a:pt x="3993202" y="1850008"/>
                  <a:pt x="3982467" y="1840899"/>
                  <a:pt x="3977090" y="1828800"/>
                </a:cubicBezTo>
                <a:cubicBezTo>
                  <a:pt x="3967657" y="1807576"/>
                  <a:pt x="3962401" y="1784733"/>
                  <a:pt x="3955056" y="1762699"/>
                </a:cubicBezTo>
                <a:lnTo>
                  <a:pt x="3933022" y="1696598"/>
                </a:lnTo>
                <a:cubicBezTo>
                  <a:pt x="3919075" y="1654757"/>
                  <a:pt x="3911639" y="1616024"/>
                  <a:pt x="3855904" y="1597446"/>
                </a:cubicBezTo>
                <a:lnTo>
                  <a:pt x="3822853" y="1586429"/>
                </a:lnTo>
                <a:cubicBezTo>
                  <a:pt x="3811836" y="1579084"/>
                  <a:pt x="3801973" y="1569611"/>
                  <a:pt x="3789803" y="1564395"/>
                </a:cubicBezTo>
                <a:cubicBezTo>
                  <a:pt x="3775886" y="1558431"/>
                  <a:pt x="3760238" y="1557730"/>
                  <a:pt x="3745735" y="1553379"/>
                </a:cubicBezTo>
                <a:cubicBezTo>
                  <a:pt x="3723489" y="1546705"/>
                  <a:pt x="3701668" y="1538690"/>
                  <a:pt x="3679634" y="1531345"/>
                </a:cubicBezTo>
                <a:cubicBezTo>
                  <a:pt x="3679630" y="1531344"/>
                  <a:pt x="3613536" y="1509312"/>
                  <a:pt x="3613533" y="1509311"/>
                </a:cubicBezTo>
                <a:cubicBezTo>
                  <a:pt x="3595172" y="1505639"/>
                  <a:pt x="3576615" y="1502836"/>
                  <a:pt x="3558449" y="1498294"/>
                </a:cubicBezTo>
                <a:cubicBezTo>
                  <a:pt x="3547183" y="1495477"/>
                  <a:pt x="3536853" y="1489186"/>
                  <a:pt x="3525398" y="1487277"/>
                </a:cubicBezTo>
                <a:cubicBezTo>
                  <a:pt x="3492596" y="1481810"/>
                  <a:pt x="3459297" y="1479932"/>
                  <a:pt x="3426246" y="1476260"/>
                </a:cubicBezTo>
                <a:cubicBezTo>
                  <a:pt x="3286699" y="1483605"/>
                  <a:pt x="3146973" y="1488096"/>
                  <a:pt x="3007605" y="1498294"/>
                </a:cubicBezTo>
                <a:cubicBezTo>
                  <a:pt x="2996023" y="1499141"/>
                  <a:pt x="2984942" y="1504118"/>
                  <a:pt x="2974555" y="1509311"/>
                </a:cubicBezTo>
                <a:cubicBezTo>
                  <a:pt x="2962712" y="1515233"/>
                  <a:pt x="2951676" y="1522869"/>
                  <a:pt x="2941504" y="1531345"/>
                </a:cubicBezTo>
                <a:cubicBezTo>
                  <a:pt x="2929535" y="1541319"/>
                  <a:pt x="2919470" y="1553378"/>
                  <a:pt x="2908453" y="1564395"/>
                </a:cubicBezTo>
                <a:cubicBezTo>
                  <a:pt x="2901109" y="1586429"/>
                  <a:pt x="2889301" y="1607451"/>
                  <a:pt x="2886420" y="1630497"/>
                </a:cubicBezTo>
                <a:cubicBezTo>
                  <a:pt x="2873525" y="1733656"/>
                  <a:pt x="2882584" y="1689909"/>
                  <a:pt x="2864386" y="1762699"/>
                </a:cubicBezTo>
                <a:cubicBezTo>
                  <a:pt x="2860714" y="1883885"/>
                  <a:pt x="2859136" y="2005152"/>
                  <a:pt x="2853369" y="2126256"/>
                </a:cubicBezTo>
                <a:cubicBezTo>
                  <a:pt x="2849581" y="2205800"/>
                  <a:pt x="2836074" y="2256798"/>
                  <a:pt x="2820319" y="2335576"/>
                </a:cubicBezTo>
                <a:cubicBezTo>
                  <a:pt x="2816647" y="2353937"/>
                  <a:pt x="2811370" y="2372050"/>
                  <a:pt x="2809302" y="2390660"/>
                </a:cubicBezTo>
                <a:cubicBezTo>
                  <a:pt x="2805630" y="2423711"/>
                  <a:pt x="2803752" y="2457010"/>
                  <a:pt x="2798285" y="2489812"/>
                </a:cubicBezTo>
                <a:cubicBezTo>
                  <a:pt x="2796376" y="2501267"/>
                  <a:pt x="2789787" y="2511527"/>
                  <a:pt x="2787268" y="2522863"/>
                </a:cubicBezTo>
                <a:cubicBezTo>
                  <a:pt x="2782422" y="2544669"/>
                  <a:pt x="2779923" y="2566930"/>
                  <a:pt x="2776251" y="2588964"/>
                </a:cubicBezTo>
                <a:cubicBezTo>
                  <a:pt x="2779923" y="2647721"/>
                  <a:pt x="2794147" y="2706766"/>
                  <a:pt x="2787268" y="2765234"/>
                </a:cubicBezTo>
                <a:cubicBezTo>
                  <a:pt x="2785911" y="2776767"/>
                  <a:pt x="2762429" y="2768040"/>
                  <a:pt x="2754217" y="2776251"/>
                </a:cubicBezTo>
                <a:cubicBezTo>
                  <a:pt x="2746006" y="2784462"/>
                  <a:pt x="2746872" y="2798284"/>
                  <a:pt x="2743200" y="2809301"/>
                </a:cubicBezTo>
                <a:lnTo>
                  <a:pt x="2754217" y="2842352"/>
                </a:lnTo>
                <a:lnTo>
                  <a:pt x="2699133" y="2820318"/>
                </a:lnTo>
                <a:cubicBezTo>
                  <a:pt x="2772579" y="2823990"/>
                  <a:pt x="2850933" y="2804682"/>
                  <a:pt x="2919470" y="2831335"/>
                </a:cubicBezTo>
                <a:cubicBezTo>
                  <a:pt x="2941116" y="2839753"/>
                  <a:pt x="2920211" y="2892881"/>
                  <a:pt x="2897437" y="2897436"/>
                </a:cubicBezTo>
                <a:cubicBezTo>
                  <a:pt x="2816889" y="2913546"/>
                  <a:pt x="2860889" y="2905805"/>
                  <a:pt x="2765234" y="2919470"/>
                </a:cubicBezTo>
                <a:cubicBezTo>
                  <a:pt x="2754217" y="2926815"/>
                  <a:pt x="2744027" y="2935583"/>
                  <a:pt x="2732184" y="2941504"/>
                </a:cubicBezTo>
                <a:cubicBezTo>
                  <a:pt x="2721797" y="2946698"/>
                  <a:pt x="2699133" y="2952521"/>
                  <a:pt x="2699133" y="2952521"/>
                </a:cubicBezTo>
                <a:lnTo>
                  <a:pt x="2633032" y="2974554"/>
                </a:lnTo>
                <a:cubicBezTo>
                  <a:pt x="2208493" y="2927387"/>
                  <a:pt x="2642374" y="2972280"/>
                  <a:pt x="1575413" y="2952521"/>
                </a:cubicBezTo>
                <a:cubicBezTo>
                  <a:pt x="1498221" y="2951091"/>
                  <a:pt x="1421176" y="2945176"/>
                  <a:pt x="1344058" y="2941504"/>
                </a:cubicBezTo>
                <a:cubicBezTo>
                  <a:pt x="1325697" y="2937832"/>
                  <a:pt x="1307511" y="2933135"/>
                  <a:pt x="1288974" y="2930487"/>
                </a:cubicBezTo>
                <a:cubicBezTo>
                  <a:pt x="1256054" y="2925784"/>
                  <a:pt x="1222624" y="2924937"/>
                  <a:pt x="1189822" y="2919470"/>
                </a:cubicBezTo>
                <a:cubicBezTo>
                  <a:pt x="1178367" y="2917561"/>
                  <a:pt x="1168159" y="2910730"/>
                  <a:pt x="1156772" y="2908453"/>
                </a:cubicBezTo>
                <a:cubicBezTo>
                  <a:pt x="1131309" y="2903360"/>
                  <a:pt x="1105359" y="2901108"/>
                  <a:pt x="1079653" y="2897436"/>
                </a:cubicBezTo>
                <a:cubicBezTo>
                  <a:pt x="1057619" y="2890092"/>
                  <a:pt x="1032877" y="2888286"/>
                  <a:pt x="1013552" y="2875403"/>
                </a:cubicBezTo>
                <a:cubicBezTo>
                  <a:pt x="981560" y="2854074"/>
                  <a:pt x="957308" y="2833719"/>
                  <a:pt x="914400" y="2831335"/>
                </a:cubicBezTo>
                <a:lnTo>
                  <a:pt x="716097" y="2820318"/>
                </a:lnTo>
                <a:lnTo>
                  <a:pt x="605928" y="2798285"/>
                </a:lnTo>
                <a:cubicBezTo>
                  <a:pt x="591123" y="2795113"/>
                  <a:pt x="575404" y="2794039"/>
                  <a:pt x="561861" y="2787268"/>
                </a:cubicBezTo>
                <a:cubicBezTo>
                  <a:pt x="538175" y="2775425"/>
                  <a:pt x="517793" y="2757889"/>
                  <a:pt x="495759" y="2743200"/>
                </a:cubicBezTo>
                <a:cubicBezTo>
                  <a:pt x="466381" y="2746872"/>
                  <a:pt x="436754" y="2748921"/>
                  <a:pt x="407625" y="2754217"/>
                </a:cubicBezTo>
                <a:cubicBezTo>
                  <a:pt x="396199" y="2756294"/>
                  <a:pt x="385840" y="2762417"/>
                  <a:pt x="374574" y="2765234"/>
                </a:cubicBezTo>
                <a:cubicBezTo>
                  <a:pt x="356408" y="2769776"/>
                  <a:pt x="337656" y="2771709"/>
                  <a:pt x="319490" y="2776251"/>
                </a:cubicBezTo>
                <a:cubicBezTo>
                  <a:pt x="308224" y="2779068"/>
                  <a:pt x="297865" y="2785191"/>
                  <a:pt x="286439" y="2787268"/>
                </a:cubicBezTo>
                <a:cubicBezTo>
                  <a:pt x="257310" y="2792564"/>
                  <a:pt x="227682" y="2794613"/>
                  <a:pt x="198304" y="2798285"/>
                </a:cubicBezTo>
                <a:cubicBezTo>
                  <a:pt x="146694" y="2815487"/>
                  <a:pt x="152483" y="2818838"/>
                  <a:pt x="77119" y="2798285"/>
                </a:cubicBezTo>
                <a:cubicBezTo>
                  <a:pt x="64345" y="2794801"/>
                  <a:pt x="55085" y="2783596"/>
                  <a:pt x="44068" y="2776251"/>
                </a:cubicBezTo>
                <a:cubicBezTo>
                  <a:pt x="19153" y="2738879"/>
                  <a:pt x="7345" y="2739528"/>
                  <a:pt x="0" y="2732183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 20"/>
          <p:cNvSpPr/>
          <p:nvPr/>
        </p:nvSpPr>
        <p:spPr>
          <a:xfrm rot="20565883">
            <a:off x="8518448" y="2780829"/>
            <a:ext cx="60063" cy="4007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 rot="953155">
            <a:off x="8666623" y="2784555"/>
            <a:ext cx="91674" cy="4670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3347864" y="3861048"/>
            <a:ext cx="1584176" cy="151216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7703840" y="3717032"/>
            <a:ext cx="1440160" cy="136815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Forme libre 22"/>
          <p:cNvSpPr/>
          <p:nvPr/>
        </p:nvSpPr>
        <p:spPr>
          <a:xfrm>
            <a:off x="5364088" y="2636912"/>
            <a:ext cx="1575953" cy="704520"/>
          </a:xfrm>
          <a:custGeom>
            <a:avLst/>
            <a:gdLst>
              <a:gd name="connsiteX0" fmla="*/ 594911 w 1575953"/>
              <a:gd name="connsiteY0" fmla="*/ 0 h 704520"/>
              <a:gd name="connsiteX1" fmla="*/ 594911 w 1575953"/>
              <a:gd name="connsiteY1" fmla="*/ 0 h 704520"/>
              <a:gd name="connsiteX2" fmla="*/ 484742 w 1575953"/>
              <a:gd name="connsiteY2" fmla="*/ 88135 h 704520"/>
              <a:gd name="connsiteX3" fmla="*/ 407624 w 1575953"/>
              <a:gd name="connsiteY3" fmla="*/ 198303 h 704520"/>
              <a:gd name="connsiteX4" fmla="*/ 385590 w 1575953"/>
              <a:gd name="connsiteY4" fmla="*/ 231354 h 704520"/>
              <a:gd name="connsiteX5" fmla="*/ 352539 w 1575953"/>
              <a:gd name="connsiteY5" fmla="*/ 253388 h 704520"/>
              <a:gd name="connsiteX6" fmla="*/ 297455 w 1575953"/>
              <a:gd name="connsiteY6" fmla="*/ 308472 h 704520"/>
              <a:gd name="connsiteX7" fmla="*/ 275421 w 1575953"/>
              <a:gd name="connsiteY7" fmla="*/ 341522 h 704520"/>
              <a:gd name="connsiteX8" fmla="*/ 231354 w 1575953"/>
              <a:gd name="connsiteY8" fmla="*/ 363556 h 704520"/>
              <a:gd name="connsiteX9" fmla="*/ 198303 w 1575953"/>
              <a:gd name="connsiteY9" fmla="*/ 396607 h 704520"/>
              <a:gd name="connsiteX10" fmla="*/ 187286 w 1575953"/>
              <a:gd name="connsiteY10" fmla="*/ 429657 h 704520"/>
              <a:gd name="connsiteX11" fmla="*/ 154236 w 1575953"/>
              <a:gd name="connsiteY11" fmla="*/ 451691 h 704520"/>
              <a:gd name="connsiteX12" fmla="*/ 88135 w 1575953"/>
              <a:gd name="connsiteY12" fmla="*/ 506775 h 704520"/>
              <a:gd name="connsiteX13" fmla="*/ 66101 w 1575953"/>
              <a:gd name="connsiteY13" fmla="*/ 572877 h 704520"/>
              <a:gd name="connsiteX14" fmla="*/ 33050 w 1575953"/>
              <a:gd name="connsiteY14" fmla="*/ 638978 h 704520"/>
              <a:gd name="connsiteX15" fmla="*/ 0 w 1575953"/>
              <a:gd name="connsiteY15" fmla="*/ 649995 h 704520"/>
              <a:gd name="connsiteX16" fmla="*/ 33050 w 1575953"/>
              <a:gd name="connsiteY16" fmla="*/ 683045 h 704520"/>
              <a:gd name="connsiteX17" fmla="*/ 132202 w 1575953"/>
              <a:gd name="connsiteY17" fmla="*/ 683045 h 704520"/>
              <a:gd name="connsiteX18" fmla="*/ 187286 w 1575953"/>
              <a:gd name="connsiteY18" fmla="*/ 672028 h 704520"/>
              <a:gd name="connsiteX19" fmla="*/ 209320 w 1575953"/>
              <a:gd name="connsiteY19" fmla="*/ 638978 h 704520"/>
              <a:gd name="connsiteX20" fmla="*/ 220337 w 1575953"/>
              <a:gd name="connsiteY20" fmla="*/ 561860 h 704520"/>
              <a:gd name="connsiteX21" fmla="*/ 231354 w 1575953"/>
              <a:gd name="connsiteY21" fmla="*/ 528809 h 704520"/>
              <a:gd name="connsiteX22" fmla="*/ 363556 w 1575953"/>
              <a:gd name="connsiteY22" fmla="*/ 462708 h 704520"/>
              <a:gd name="connsiteX23" fmla="*/ 396607 w 1575953"/>
              <a:gd name="connsiteY23" fmla="*/ 451691 h 704520"/>
              <a:gd name="connsiteX24" fmla="*/ 462708 w 1575953"/>
              <a:gd name="connsiteY24" fmla="*/ 429657 h 704520"/>
              <a:gd name="connsiteX25" fmla="*/ 528809 w 1575953"/>
              <a:gd name="connsiteY25" fmla="*/ 396607 h 704520"/>
              <a:gd name="connsiteX26" fmla="*/ 661012 w 1575953"/>
              <a:gd name="connsiteY26" fmla="*/ 418641 h 704520"/>
              <a:gd name="connsiteX27" fmla="*/ 694062 w 1575953"/>
              <a:gd name="connsiteY27" fmla="*/ 440674 h 704520"/>
              <a:gd name="connsiteX28" fmla="*/ 727113 w 1575953"/>
              <a:gd name="connsiteY28" fmla="*/ 594910 h 704520"/>
              <a:gd name="connsiteX29" fmla="*/ 716096 w 1575953"/>
              <a:gd name="connsiteY29" fmla="*/ 627961 h 704520"/>
              <a:gd name="connsiteX30" fmla="*/ 859315 w 1575953"/>
              <a:gd name="connsiteY30" fmla="*/ 627961 h 704520"/>
              <a:gd name="connsiteX31" fmla="*/ 1090670 w 1575953"/>
              <a:gd name="connsiteY31" fmla="*/ 616944 h 704520"/>
              <a:gd name="connsiteX32" fmla="*/ 1564395 w 1575953"/>
              <a:gd name="connsiteY32" fmla="*/ 594910 h 704520"/>
              <a:gd name="connsiteX33" fmla="*/ 1575412 w 1575953"/>
              <a:gd name="connsiteY33" fmla="*/ 561860 h 704520"/>
              <a:gd name="connsiteX34" fmla="*/ 1553378 w 1575953"/>
              <a:gd name="connsiteY34" fmla="*/ 440674 h 704520"/>
              <a:gd name="connsiteX35" fmla="*/ 1531344 w 1575953"/>
              <a:gd name="connsiteY35" fmla="*/ 407624 h 704520"/>
              <a:gd name="connsiteX36" fmla="*/ 1509311 w 1575953"/>
              <a:gd name="connsiteY36" fmla="*/ 253388 h 704520"/>
              <a:gd name="connsiteX37" fmla="*/ 1487277 w 1575953"/>
              <a:gd name="connsiteY37" fmla="*/ 187286 h 704520"/>
              <a:gd name="connsiteX38" fmla="*/ 1476260 w 1575953"/>
              <a:gd name="connsiteY38" fmla="*/ 132202 h 704520"/>
              <a:gd name="connsiteX39" fmla="*/ 1465243 w 1575953"/>
              <a:gd name="connsiteY39" fmla="*/ 88135 h 704520"/>
              <a:gd name="connsiteX40" fmla="*/ 1399142 w 1575953"/>
              <a:gd name="connsiteY40" fmla="*/ 66101 h 704520"/>
              <a:gd name="connsiteX41" fmla="*/ 1288973 w 1575953"/>
              <a:gd name="connsiteY41" fmla="*/ 44067 h 704520"/>
              <a:gd name="connsiteX42" fmla="*/ 1156771 w 1575953"/>
              <a:gd name="connsiteY42" fmla="*/ 22033 h 704520"/>
              <a:gd name="connsiteX43" fmla="*/ 1123720 w 1575953"/>
              <a:gd name="connsiteY43" fmla="*/ 11016 h 704520"/>
              <a:gd name="connsiteX44" fmla="*/ 594911 w 1575953"/>
              <a:gd name="connsiteY44" fmla="*/ 0 h 70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575953" h="704520">
                <a:moveTo>
                  <a:pt x="594911" y="0"/>
                </a:moveTo>
                <a:lnTo>
                  <a:pt x="594911" y="0"/>
                </a:lnTo>
                <a:cubicBezTo>
                  <a:pt x="558188" y="29378"/>
                  <a:pt x="519299" y="56237"/>
                  <a:pt x="484742" y="88135"/>
                </a:cubicBezTo>
                <a:cubicBezTo>
                  <a:pt x="470601" y="101188"/>
                  <a:pt x="411689" y="192206"/>
                  <a:pt x="407624" y="198303"/>
                </a:cubicBezTo>
                <a:cubicBezTo>
                  <a:pt x="400279" y="209320"/>
                  <a:pt x="396607" y="224009"/>
                  <a:pt x="385590" y="231354"/>
                </a:cubicBezTo>
                <a:lnTo>
                  <a:pt x="352539" y="253388"/>
                </a:lnTo>
                <a:cubicBezTo>
                  <a:pt x="293788" y="341516"/>
                  <a:pt x="370897" y="235031"/>
                  <a:pt x="297455" y="308472"/>
                </a:cubicBezTo>
                <a:cubicBezTo>
                  <a:pt x="288092" y="317834"/>
                  <a:pt x="285593" y="333046"/>
                  <a:pt x="275421" y="341522"/>
                </a:cubicBezTo>
                <a:cubicBezTo>
                  <a:pt x="262805" y="352036"/>
                  <a:pt x="244718" y="354010"/>
                  <a:pt x="231354" y="363556"/>
                </a:cubicBezTo>
                <a:cubicBezTo>
                  <a:pt x="218676" y="372612"/>
                  <a:pt x="209320" y="385590"/>
                  <a:pt x="198303" y="396607"/>
                </a:cubicBezTo>
                <a:cubicBezTo>
                  <a:pt x="194631" y="407624"/>
                  <a:pt x="194540" y="420589"/>
                  <a:pt x="187286" y="429657"/>
                </a:cubicBezTo>
                <a:cubicBezTo>
                  <a:pt x="179015" y="439996"/>
                  <a:pt x="164408" y="443215"/>
                  <a:pt x="154236" y="451691"/>
                </a:cubicBezTo>
                <a:cubicBezTo>
                  <a:pt x="69418" y="522373"/>
                  <a:pt x="170184" y="452076"/>
                  <a:pt x="88135" y="506775"/>
                </a:cubicBezTo>
                <a:lnTo>
                  <a:pt x="66101" y="572877"/>
                </a:lnTo>
                <a:cubicBezTo>
                  <a:pt x="58843" y="594649"/>
                  <a:pt x="52465" y="623446"/>
                  <a:pt x="33050" y="638978"/>
                </a:cubicBezTo>
                <a:cubicBezTo>
                  <a:pt x="23982" y="646232"/>
                  <a:pt x="11017" y="646323"/>
                  <a:pt x="0" y="649995"/>
                </a:cubicBezTo>
                <a:cubicBezTo>
                  <a:pt x="11017" y="661012"/>
                  <a:pt x="20087" y="674403"/>
                  <a:pt x="33050" y="683045"/>
                </a:cubicBezTo>
                <a:cubicBezTo>
                  <a:pt x="65263" y="704520"/>
                  <a:pt x="97020" y="689442"/>
                  <a:pt x="132202" y="683045"/>
                </a:cubicBezTo>
                <a:cubicBezTo>
                  <a:pt x="150625" y="679695"/>
                  <a:pt x="168925" y="675700"/>
                  <a:pt x="187286" y="672028"/>
                </a:cubicBezTo>
                <a:cubicBezTo>
                  <a:pt x="194631" y="661011"/>
                  <a:pt x="205515" y="651660"/>
                  <a:pt x="209320" y="638978"/>
                </a:cubicBezTo>
                <a:cubicBezTo>
                  <a:pt x="216782" y="614106"/>
                  <a:pt x="215244" y="587323"/>
                  <a:pt x="220337" y="561860"/>
                </a:cubicBezTo>
                <a:cubicBezTo>
                  <a:pt x="222615" y="550473"/>
                  <a:pt x="223142" y="537021"/>
                  <a:pt x="231354" y="528809"/>
                </a:cubicBezTo>
                <a:cubicBezTo>
                  <a:pt x="274066" y="486097"/>
                  <a:pt x="309796" y="480628"/>
                  <a:pt x="363556" y="462708"/>
                </a:cubicBezTo>
                <a:lnTo>
                  <a:pt x="396607" y="451691"/>
                </a:lnTo>
                <a:cubicBezTo>
                  <a:pt x="396608" y="451691"/>
                  <a:pt x="462707" y="429658"/>
                  <a:pt x="462708" y="429657"/>
                </a:cubicBezTo>
                <a:cubicBezTo>
                  <a:pt x="505421" y="401183"/>
                  <a:pt x="483198" y="411811"/>
                  <a:pt x="528809" y="396607"/>
                </a:cubicBezTo>
                <a:cubicBezTo>
                  <a:pt x="560227" y="400098"/>
                  <a:pt x="624098" y="400184"/>
                  <a:pt x="661012" y="418641"/>
                </a:cubicBezTo>
                <a:cubicBezTo>
                  <a:pt x="672855" y="424562"/>
                  <a:pt x="683045" y="433330"/>
                  <a:pt x="694062" y="440674"/>
                </a:cubicBezTo>
                <a:cubicBezTo>
                  <a:pt x="749985" y="524557"/>
                  <a:pt x="746522" y="488160"/>
                  <a:pt x="727113" y="594910"/>
                </a:cubicBezTo>
                <a:cubicBezTo>
                  <a:pt x="725036" y="606336"/>
                  <a:pt x="719768" y="616944"/>
                  <a:pt x="716096" y="627961"/>
                </a:cubicBezTo>
                <a:cubicBezTo>
                  <a:pt x="787575" y="651787"/>
                  <a:pt x="726735" y="636515"/>
                  <a:pt x="859315" y="627961"/>
                </a:cubicBezTo>
                <a:cubicBezTo>
                  <a:pt x="936361" y="622990"/>
                  <a:pt x="1013552" y="620616"/>
                  <a:pt x="1090670" y="616944"/>
                </a:cubicBezTo>
                <a:cubicBezTo>
                  <a:pt x="1274117" y="555793"/>
                  <a:pt x="972926" y="652614"/>
                  <a:pt x="1564395" y="594910"/>
                </a:cubicBezTo>
                <a:cubicBezTo>
                  <a:pt x="1575953" y="593782"/>
                  <a:pt x="1571740" y="572877"/>
                  <a:pt x="1575412" y="561860"/>
                </a:cubicBezTo>
                <a:cubicBezTo>
                  <a:pt x="1571614" y="531480"/>
                  <a:pt x="1570361" y="474639"/>
                  <a:pt x="1553378" y="440674"/>
                </a:cubicBezTo>
                <a:cubicBezTo>
                  <a:pt x="1547457" y="428831"/>
                  <a:pt x="1538689" y="418641"/>
                  <a:pt x="1531344" y="407624"/>
                </a:cubicBezTo>
                <a:cubicBezTo>
                  <a:pt x="1500590" y="315362"/>
                  <a:pt x="1545515" y="458549"/>
                  <a:pt x="1509311" y="253388"/>
                </a:cubicBezTo>
                <a:cubicBezTo>
                  <a:pt x="1505275" y="230516"/>
                  <a:pt x="1491832" y="210061"/>
                  <a:pt x="1487277" y="187286"/>
                </a:cubicBezTo>
                <a:cubicBezTo>
                  <a:pt x="1483605" y="168925"/>
                  <a:pt x="1480322" y="150481"/>
                  <a:pt x="1476260" y="132202"/>
                </a:cubicBezTo>
                <a:cubicBezTo>
                  <a:pt x="1472975" y="117421"/>
                  <a:pt x="1476739" y="97989"/>
                  <a:pt x="1465243" y="88135"/>
                </a:cubicBezTo>
                <a:cubicBezTo>
                  <a:pt x="1447609" y="73020"/>
                  <a:pt x="1421176" y="73446"/>
                  <a:pt x="1399142" y="66101"/>
                </a:cubicBezTo>
                <a:cubicBezTo>
                  <a:pt x="1341458" y="46873"/>
                  <a:pt x="1377585" y="56726"/>
                  <a:pt x="1288973" y="44067"/>
                </a:cubicBezTo>
                <a:cubicBezTo>
                  <a:pt x="1211491" y="18239"/>
                  <a:pt x="1304361" y="46631"/>
                  <a:pt x="1156771" y="22033"/>
                </a:cubicBezTo>
                <a:cubicBezTo>
                  <a:pt x="1145316" y="20124"/>
                  <a:pt x="1135324" y="11480"/>
                  <a:pt x="1123720" y="11016"/>
                </a:cubicBezTo>
                <a:cubicBezTo>
                  <a:pt x="951221" y="4116"/>
                  <a:pt x="683046" y="1836"/>
                  <a:pt x="594911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Forme libre 24"/>
          <p:cNvSpPr/>
          <p:nvPr/>
        </p:nvSpPr>
        <p:spPr>
          <a:xfrm>
            <a:off x="7092280" y="2780928"/>
            <a:ext cx="414887" cy="339101"/>
          </a:xfrm>
          <a:custGeom>
            <a:avLst/>
            <a:gdLst>
              <a:gd name="connsiteX0" fmla="*/ 0 w 414887"/>
              <a:gd name="connsiteY0" fmla="*/ 8309 h 339101"/>
              <a:gd name="connsiteX1" fmla="*/ 0 w 414887"/>
              <a:gd name="connsiteY1" fmla="*/ 8309 h 339101"/>
              <a:gd name="connsiteX2" fmla="*/ 44068 w 414887"/>
              <a:gd name="connsiteY2" fmla="*/ 140511 h 339101"/>
              <a:gd name="connsiteX3" fmla="*/ 88135 w 414887"/>
              <a:gd name="connsiteY3" fmla="*/ 327798 h 339101"/>
              <a:gd name="connsiteX4" fmla="*/ 396608 w 414887"/>
              <a:gd name="connsiteY4" fmla="*/ 316781 h 339101"/>
              <a:gd name="connsiteX5" fmla="*/ 385591 w 414887"/>
              <a:gd name="connsiteY5" fmla="*/ 261697 h 339101"/>
              <a:gd name="connsiteX6" fmla="*/ 319490 w 414887"/>
              <a:gd name="connsiteY6" fmla="*/ 184579 h 339101"/>
              <a:gd name="connsiteX7" fmla="*/ 286439 w 414887"/>
              <a:gd name="connsiteY7" fmla="*/ 162545 h 339101"/>
              <a:gd name="connsiteX8" fmla="*/ 176270 w 414887"/>
              <a:gd name="connsiteY8" fmla="*/ 85427 h 339101"/>
              <a:gd name="connsiteX9" fmla="*/ 143220 w 414887"/>
              <a:gd name="connsiteY9" fmla="*/ 63393 h 339101"/>
              <a:gd name="connsiteX10" fmla="*/ 110169 w 414887"/>
              <a:gd name="connsiteY10" fmla="*/ 52376 h 339101"/>
              <a:gd name="connsiteX11" fmla="*/ 11017 w 414887"/>
              <a:gd name="connsiteY11" fmla="*/ 8309 h 339101"/>
              <a:gd name="connsiteX12" fmla="*/ 0 w 414887"/>
              <a:gd name="connsiteY12" fmla="*/ 8309 h 339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4887" h="339101">
                <a:moveTo>
                  <a:pt x="0" y="8309"/>
                </a:moveTo>
                <a:lnTo>
                  <a:pt x="0" y="8309"/>
                </a:lnTo>
                <a:cubicBezTo>
                  <a:pt x="7299" y="27773"/>
                  <a:pt x="40434" y="105984"/>
                  <a:pt x="44068" y="140511"/>
                </a:cubicBezTo>
                <a:cubicBezTo>
                  <a:pt x="63374" y="323914"/>
                  <a:pt x="7374" y="273956"/>
                  <a:pt x="88135" y="327798"/>
                </a:cubicBezTo>
                <a:cubicBezTo>
                  <a:pt x="190959" y="324126"/>
                  <a:pt x="296168" y="339101"/>
                  <a:pt x="396608" y="316781"/>
                </a:cubicBezTo>
                <a:cubicBezTo>
                  <a:pt x="414887" y="312719"/>
                  <a:pt x="393196" y="278808"/>
                  <a:pt x="385591" y="261697"/>
                </a:cubicBezTo>
                <a:cubicBezTo>
                  <a:pt x="377009" y="242388"/>
                  <a:pt x="336830" y="199029"/>
                  <a:pt x="319490" y="184579"/>
                </a:cubicBezTo>
                <a:cubicBezTo>
                  <a:pt x="309318" y="176102"/>
                  <a:pt x="297213" y="170241"/>
                  <a:pt x="286439" y="162545"/>
                </a:cubicBezTo>
                <a:cubicBezTo>
                  <a:pt x="172237" y="80971"/>
                  <a:pt x="328248" y="186745"/>
                  <a:pt x="176270" y="85427"/>
                </a:cubicBezTo>
                <a:cubicBezTo>
                  <a:pt x="165253" y="78083"/>
                  <a:pt x="155781" y="67580"/>
                  <a:pt x="143220" y="63393"/>
                </a:cubicBezTo>
                <a:cubicBezTo>
                  <a:pt x="132203" y="59721"/>
                  <a:pt x="120556" y="57569"/>
                  <a:pt x="110169" y="52376"/>
                </a:cubicBezTo>
                <a:cubicBezTo>
                  <a:pt x="5415" y="0"/>
                  <a:pt x="181561" y="65158"/>
                  <a:pt x="11017" y="8309"/>
                </a:cubicBezTo>
                <a:lnTo>
                  <a:pt x="0" y="8309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Forme libre 25"/>
          <p:cNvSpPr/>
          <p:nvPr/>
        </p:nvSpPr>
        <p:spPr>
          <a:xfrm>
            <a:off x="5580112" y="2996952"/>
            <a:ext cx="555407" cy="473958"/>
          </a:xfrm>
          <a:custGeom>
            <a:avLst/>
            <a:gdLst>
              <a:gd name="connsiteX0" fmla="*/ 15242 w 555407"/>
              <a:gd name="connsiteY0" fmla="*/ 405870 h 473958"/>
              <a:gd name="connsiteX1" fmla="*/ 15242 w 555407"/>
              <a:gd name="connsiteY1" fmla="*/ 405870 h 473958"/>
              <a:gd name="connsiteX2" fmla="*/ 70326 w 555407"/>
              <a:gd name="connsiteY2" fmla="*/ 328752 h 473958"/>
              <a:gd name="connsiteX3" fmla="*/ 81343 w 555407"/>
              <a:gd name="connsiteY3" fmla="*/ 295701 h 473958"/>
              <a:gd name="connsiteX4" fmla="*/ 59309 w 555407"/>
              <a:gd name="connsiteY4" fmla="*/ 262651 h 473958"/>
              <a:gd name="connsiteX5" fmla="*/ 59309 w 555407"/>
              <a:gd name="connsiteY5" fmla="*/ 141465 h 473958"/>
              <a:gd name="connsiteX6" fmla="*/ 70326 w 555407"/>
              <a:gd name="connsiteY6" fmla="*/ 108415 h 473958"/>
              <a:gd name="connsiteX7" fmla="*/ 114393 w 555407"/>
              <a:gd name="connsiteY7" fmla="*/ 97398 h 473958"/>
              <a:gd name="connsiteX8" fmla="*/ 235579 w 555407"/>
              <a:gd name="connsiteY8" fmla="*/ 75364 h 473958"/>
              <a:gd name="connsiteX9" fmla="*/ 301680 w 555407"/>
              <a:gd name="connsiteY9" fmla="*/ 53330 h 473958"/>
              <a:gd name="connsiteX10" fmla="*/ 334731 w 555407"/>
              <a:gd name="connsiteY10" fmla="*/ 42313 h 473958"/>
              <a:gd name="connsiteX11" fmla="*/ 488967 w 555407"/>
              <a:gd name="connsiteY11" fmla="*/ 97398 h 473958"/>
              <a:gd name="connsiteX12" fmla="*/ 477950 w 555407"/>
              <a:gd name="connsiteY12" fmla="*/ 130448 h 473958"/>
              <a:gd name="connsiteX13" fmla="*/ 488967 w 555407"/>
              <a:gd name="connsiteY13" fmla="*/ 174516 h 473958"/>
              <a:gd name="connsiteX14" fmla="*/ 533034 w 555407"/>
              <a:gd name="connsiteY14" fmla="*/ 229600 h 473958"/>
              <a:gd name="connsiteX15" fmla="*/ 433883 w 555407"/>
              <a:gd name="connsiteY15" fmla="*/ 262651 h 473958"/>
              <a:gd name="connsiteX16" fmla="*/ 400832 w 555407"/>
              <a:gd name="connsiteY16" fmla="*/ 273668 h 473958"/>
              <a:gd name="connsiteX17" fmla="*/ 367781 w 555407"/>
              <a:gd name="connsiteY17" fmla="*/ 284685 h 473958"/>
              <a:gd name="connsiteX18" fmla="*/ 323714 w 555407"/>
              <a:gd name="connsiteY18" fmla="*/ 295701 h 473958"/>
              <a:gd name="connsiteX19" fmla="*/ 246596 w 555407"/>
              <a:gd name="connsiteY19" fmla="*/ 317735 h 473958"/>
              <a:gd name="connsiteX20" fmla="*/ 235579 w 555407"/>
              <a:gd name="connsiteY20" fmla="*/ 449938 h 473958"/>
              <a:gd name="connsiteX21" fmla="*/ 169478 w 555407"/>
              <a:gd name="connsiteY21" fmla="*/ 471971 h 473958"/>
              <a:gd name="connsiteX22" fmla="*/ 37275 w 555407"/>
              <a:gd name="connsiteY22" fmla="*/ 460954 h 473958"/>
              <a:gd name="connsiteX23" fmla="*/ 26258 w 555407"/>
              <a:gd name="connsiteY23" fmla="*/ 427904 h 473958"/>
              <a:gd name="connsiteX24" fmla="*/ 4225 w 555407"/>
              <a:gd name="connsiteY24" fmla="*/ 394853 h 473958"/>
              <a:gd name="connsiteX25" fmla="*/ 15242 w 555407"/>
              <a:gd name="connsiteY25" fmla="*/ 405870 h 47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55407" h="473958">
                <a:moveTo>
                  <a:pt x="15242" y="405870"/>
                </a:moveTo>
                <a:lnTo>
                  <a:pt x="15242" y="405870"/>
                </a:lnTo>
                <a:cubicBezTo>
                  <a:pt x="33603" y="380164"/>
                  <a:pt x="54073" y="355840"/>
                  <a:pt x="70326" y="328752"/>
                </a:cubicBezTo>
                <a:cubicBezTo>
                  <a:pt x="76301" y="318794"/>
                  <a:pt x="83252" y="307156"/>
                  <a:pt x="81343" y="295701"/>
                </a:cubicBezTo>
                <a:cubicBezTo>
                  <a:pt x="79166" y="282641"/>
                  <a:pt x="66654" y="273668"/>
                  <a:pt x="59309" y="262651"/>
                </a:cubicBezTo>
                <a:cubicBezTo>
                  <a:pt x="40367" y="205824"/>
                  <a:pt x="43188" y="230131"/>
                  <a:pt x="59309" y="141465"/>
                </a:cubicBezTo>
                <a:cubicBezTo>
                  <a:pt x="61386" y="130040"/>
                  <a:pt x="61258" y="115669"/>
                  <a:pt x="70326" y="108415"/>
                </a:cubicBezTo>
                <a:cubicBezTo>
                  <a:pt x="82149" y="98956"/>
                  <a:pt x="99496" y="100107"/>
                  <a:pt x="114393" y="97398"/>
                </a:cubicBezTo>
                <a:cubicBezTo>
                  <a:pt x="186611" y="84267"/>
                  <a:pt x="177917" y="92663"/>
                  <a:pt x="235579" y="75364"/>
                </a:cubicBezTo>
                <a:cubicBezTo>
                  <a:pt x="257825" y="68690"/>
                  <a:pt x="279646" y="60675"/>
                  <a:pt x="301680" y="53330"/>
                </a:cubicBezTo>
                <a:lnTo>
                  <a:pt x="334731" y="42313"/>
                </a:lnTo>
                <a:cubicBezTo>
                  <a:pt x="502616" y="53505"/>
                  <a:pt x="516795" y="0"/>
                  <a:pt x="488967" y="97398"/>
                </a:cubicBezTo>
                <a:cubicBezTo>
                  <a:pt x="485777" y="108564"/>
                  <a:pt x="481622" y="119431"/>
                  <a:pt x="477950" y="130448"/>
                </a:cubicBezTo>
                <a:cubicBezTo>
                  <a:pt x="481622" y="145137"/>
                  <a:pt x="480568" y="161918"/>
                  <a:pt x="488967" y="174516"/>
                </a:cubicBezTo>
                <a:cubicBezTo>
                  <a:pt x="555407" y="274176"/>
                  <a:pt x="497022" y="121558"/>
                  <a:pt x="533034" y="229600"/>
                </a:cubicBezTo>
                <a:lnTo>
                  <a:pt x="433883" y="262651"/>
                </a:lnTo>
                <a:lnTo>
                  <a:pt x="400832" y="273668"/>
                </a:lnTo>
                <a:cubicBezTo>
                  <a:pt x="389815" y="277340"/>
                  <a:pt x="379047" y="281869"/>
                  <a:pt x="367781" y="284685"/>
                </a:cubicBezTo>
                <a:cubicBezTo>
                  <a:pt x="353092" y="288357"/>
                  <a:pt x="338272" y="291542"/>
                  <a:pt x="323714" y="295701"/>
                </a:cubicBezTo>
                <a:cubicBezTo>
                  <a:pt x="213040" y="327321"/>
                  <a:pt x="384407" y="283281"/>
                  <a:pt x="246596" y="317735"/>
                </a:cubicBezTo>
                <a:cubicBezTo>
                  <a:pt x="242924" y="361803"/>
                  <a:pt x="255355" y="410386"/>
                  <a:pt x="235579" y="449938"/>
                </a:cubicBezTo>
                <a:cubicBezTo>
                  <a:pt x="225192" y="470711"/>
                  <a:pt x="169478" y="471971"/>
                  <a:pt x="169478" y="471971"/>
                </a:cubicBezTo>
                <a:cubicBezTo>
                  <a:pt x="125410" y="468299"/>
                  <a:pt x="79540" y="473958"/>
                  <a:pt x="37275" y="460954"/>
                </a:cubicBezTo>
                <a:cubicBezTo>
                  <a:pt x="26176" y="457539"/>
                  <a:pt x="31451" y="438291"/>
                  <a:pt x="26258" y="427904"/>
                </a:cubicBezTo>
                <a:cubicBezTo>
                  <a:pt x="20337" y="416061"/>
                  <a:pt x="11037" y="406207"/>
                  <a:pt x="4225" y="394853"/>
                </a:cubicBezTo>
                <a:cubicBezTo>
                  <a:pt x="0" y="387812"/>
                  <a:pt x="13406" y="404034"/>
                  <a:pt x="15242" y="405870"/>
                </a:cubicBez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Forme libre 26"/>
          <p:cNvSpPr/>
          <p:nvPr/>
        </p:nvSpPr>
        <p:spPr>
          <a:xfrm>
            <a:off x="3419872" y="2564904"/>
            <a:ext cx="2423710" cy="760164"/>
          </a:xfrm>
          <a:custGeom>
            <a:avLst/>
            <a:gdLst>
              <a:gd name="connsiteX0" fmla="*/ 1641513 w 2423710"/>
              <a:gd name="connsiteY0" fmla="*/ 727114 h 760164"/>
              <a:gd name="connsiteX1" fmla="*/ 0 w 2423710"/>
              <a:gd name="connsiteY1" fmla="*/ 760164 h 760164"/>
              <a:gd name="connsiteX2" fmla="*/ 947450 w 2423710"/>
              <a:gd name="connsiteY2" fmla="*/ 143220 h 760164"/>
              <a:gd name="connsiteX3" fmla="*/ 1288973 w 2423710"/>
              <a:gd name="connsiteY3" fmla="*/ 55085 h 760164"/>
              <a:gd name="connsiteX4" fmla="*/ 1861850 w 2423710"/>
              <a:gd name="connsiteY4" fmla="*/ 0 h 760164"/>
              <a:gd name="connsiteX5" fmla="*/ 2423710 w 2423710"/>
              <a:gd name="connsiteY5" fmla="*/ 0 h 760164"/>
              <a:gd name="connsiteX6" fmla="*/ 1641513 w 2423710"/>
              <a:gd name="connsiteY6" fmla="*/ 727114 h 76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3710" h="760164">
                <a:moveTo>
                  <a:pt x="1641513" y="727114"/>
                </a:moveTo>
                <a:lnTo>
                  <a:pt x="0" y="760164"/>
                </a:lnTo>
                <a:lnTo>
                  <a:pt x="947450" y="143220"/>
                </a:lnTo>
                <a:lnTo>
                  <a:pt x="1288973" y="55085"/>
                </a:lnTo>
                <a:lnTo>
                  <a:pt x="1861850" y="0"/>
                </a:lnTo>
                <a:lnTo>
                  <a:pt x="2423710" y="0"/>
                </a:lnTo>
                <a:lnTo>
                  <a:pt x="1641513" y="727114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</Words>
  <Application>Microsoft Office PowerPoint</Application>
  <PresentationFormat>Affichage à l'écran (4:3)</PresentationFormat>
  <Paragraphs>3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Mon auto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auto</dc:title>
  <dc:creator>CSBE</dc:creator>
  <cp:lastModifiedBy>CSBE</cp:lastModifiedBy>
  <cp:revision>4</cp:revision>
  <dcterms:created xsi:type="dcterms:W3CDTF">2018-10-03T18:56:58Z</dcterms:created>
  <dcterms:modified xsi:type="dcterms:W3CDTF">2018-10-03T19:26:31Z</dcterms:modified>
</cp:coreProperties>
</file>