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00" d="100"/>
          <a:sy n="100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Francis Bacon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By Mathis Larivière and Marc-Olivier Drouin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1340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rancis ba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451" y="103990"/>
            <a:ext cx="3851636" cy="2822090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Cure the disease, and kill the patient. 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7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118334"/>
            <a:ext cx="8918487" cy="1812066"/>
          </a:xfrm>
        </p:spPr>
        <p:txBody>
          <a:bodyPr>
            <a:normAutofit/>
          </a:bodyPr>
          <a:lstStyle/>
          <a:p>
            <a:r>
              <a:rPr lang="en-CA" b="1" dirty="0" smtClean="0"/>
              <a:t>What</a:t>
            </a:r>
            <a:r>
              <a:rPr lang="fr-CA" b="1" dirty="0" smtClean="0"/>
              <a:t> </a:t>
            </a:r>
            <a:r>
              <a:rPr lang="en-CA" b="1" dirty="0" smtClean="0"/>
              <a:t>does</a:t>
            </a:r>
            <a:r>
              <a:rPr lang="fr-CA" b="1" dirty="0" smtClean="0"/>
              <a:t> </a:t>
            </a:r>
            <a:r>
              <a:rPr lang="en-CA" b="1" dirty="0" smtClean="0"/>
              <a:t>he</a:t>
            </a:r>
            <a:r>
              <a:rPr lang="fr-CA" b="1" dirty="0" smtClean="0"/>
              <a:t> </a:t>
            </a:r>
            <a:r>
              <a:rPr lang="en-CA" b="1" dirty="0" smtClean="0"/>
              <a:t>invented</a:t>
            </a:r>
            <a:r>
              <a:rPr lang="fr-CA" b="1" dirty="0" smtClean="0"/>
              <a:t>? 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Francis </a:t>
            </a:r>
            <a:r>
              <a:rPr lang="en-US" dirty="0"/>
              <a:t>Bacon discovered and popularized the scientific method, </a:t>
            </a:r>
            <a:r>
              <a:rPr lang="en-US" dirty="0" smtClean="0"/>
              <a:t>where by </a:t>
            </a:r>
            <a:r>
              <a:rPr lang="en-US" dirty="0"/>
              <a:t>the laws of science are discovered by gathering and </a:t>
            </a:r>
            <a:r>
              <a:rPr lang="en-US" b="1" dirty="0" smtClean="0"/>
              <a:t>analyzing </a:t>
            </a:r>
            <a:r>
              <a:rPr lang="en-US" dirty="0" smtClean="0"/>
              <a:t>data </a:t>
            </a:r>
            <a:r>
              <a:rPr lang="en-US" dirty="0"/>
              <a:t>from experiments and observations, rather than by using logic-based arguments.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7863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Moment important in his life!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 smtClean="0"/>
              <a:t>When</a:t>
            </a:r>
            <a:r>
              <a:rPr lang="fr-CA" dirty="0" smtClean="0"/>
              <a:t> Francis </a:t>
            </a:r>
            <a:r>
              <a:rPr lang="fr-CA" dirty="0" err="1" smtClean="0"/>
              <a:t>was</a:t>
            </a:r>
            <a:r>
              <a:rPr lang="fr-CA" dirty="0" smtClean="0"/>
              <a:t> 12 </a:t>
            </a:r>
            <a:r>
              <a:rPr lang="fr-CA" dirty="0" err="1" smtClean="0"/>
              <a:t>years</a:t>
            </a:r>
            <a:r>
              <a:rPr lang="fr-CA" dirty="0" smtClean="0"/>
              <a:t> </a:t>
            </a:r>
            <a:r>
              <a:rPr lang="fr-CA" dirty="0" err="1" smtClean="0"/>
              <a:t>old</a:t>
            </a:r>
            <a:r>
              <a:rPr lang="fr-CA" dirty="0" smtClean="0"/>
              <a:t> </a:t>
            </a:r>
            <a:r>
              <a:rPr lang="fr-CA" dirty="0" err="1" smtClean="0"/>
              <a:t>he</a:t>
            </a:r>
            <a:r>
              <a:rPr lang="fr-CA" dirty="0" smtClean="0"/>
              <a:t> </a:t>
            </a:r>
            <a:r>
              <a:rPr lang="fr-CA" dirty="0" err="1" smtClean="0"/>
              <a:t>went</a:t>
            </a:r>
            <a:r>
              <a:rPr lang="fr-CA" dirty="0" smtClean="0"/>
              <a:t> to  Trinity </a:t>
            </a:r>
            <a:r>
              <a:rPr lang="fr-CA" dirty="0" err="1" smtClean="0"/>
              <a:t>College</a:t>
            </a:r>
            <a:r>
              <a:rPr lang="fr-CA" dirty="0" smtClean="0"/>
              <a:t> of Cambridge </a:t>
            </a:r>
            <a:r>
              <a:rPr lang="fr-CA" dirty="0" err="1" smtClean="0"/>
              <a:t>University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brother</a:t>
            </a:r>
            <a:r>
              <a:rPr lang="fr-CA" dirty="0" smtClean="0"/>
              <a:t> Anthony Bacon.  </a:t>
            </a:r>
          </a:p>
          <a:p>
            <a:pPr marL="0" indent="0">
              <a:buNone/>
            </a:pPr>
            <a:r>
              <a:rPr lang="fr-CA" dirty="0" err="1" smtClean="0"/>
              <a:t>Then,when</a:t>
            </a:r>
            <a:r>
              <a:rPr lang="fr-CA" dirty="0" smtClean="0"/>
              <a:t> </a:t>
            </a:r>
            <a:r>
              <a:rPr lang="fr-CA" dirty="0" err="1" smtClean="0"/>
              <a:t>he</a:t>
            </a:r>
            <a:r>
              <a:rPr lang="fr-CA" dirty="0" smtClean="0"/>
              <a:t> </a:t>
            </a:r>
            <a:r>
              <a:rPr lang="fr-CA" dirty="0" err="1" smtClean="0"/>
              <a:t>was</a:t>
            </a:r>
            <a:r>
              <a:rPr lang="fr-CA" dirty="0" smtClean="0"/>
              <a:t> a bit </a:t>
            </a:r>
            <a:r>
              <a:rPr lang="fr-CA" dirty="0" err="1" smtClean="0"/>
              <a:t>younger</a:t>
            </a:r>
            <a:r>
              <a:rPr lang="fr-CA" dirty="0" smtClean="0"/>
              <a:t> </a:t>
            </a:r>
            <a:r>
              <a:rPr lang="fr-CA" dirty="0" smtClean="0"/>
              <a:t>his parents have </a:t>
            </a:r>
            <a:r>
              <a:rPr lang="fr-CA" dirty="0" err="1" smtClean="0"/>
              <a:t>noticed</a:t>
            </a:r>
            <a:r>
              <a:rPr lang="fr-CA" dirty="0" smtClean="0"/>
              <a:t> </a:t>
            </a:r>
            <a:r>
              <a:rPr lang="en-CA" dirty="0" smtClean="0"/>
              <a:t>that</a:t>
            </a:r>
            <a:r>
              <a:rPr lang="fr-CA" dirty="0" smtClean="0"/>
              <a:t>  Francis </a:t>
            </a:r>
            <a:r>
              <a:rPr lang="en-CA" dirty="0" smtClean="0"/>
              <a:t>was</a:t>
            </a:r>
            <a:r>
              <a:rPr lang="fr-CA" dirty="0" smtClean="0"/>
              <a:t> </a:t>
            </a:r>
            <a:r>
              <a:rPr lang="en-CA" dirty="0" smtClean="0"/>
              <a:t>genius. </a:t>
            </a:r>
            <a:r>
              <a:rPr lang="en-CA" dirty="0" smtClean="0"/>
              <a:t>After that he </a:t>
            </a:r>
            <a:r>
              <a:rPr lang="en-CA" dirty="0" smtClean="0"/>
              <a:t>went back to his country because of the death of his father. </a:t>
            </a:r>
          </a:p>
          <a:p>
            <a:pPr marL="0" indent="0">
              <a:buNone/>
            </a:pPr>
            <a:r>
              <a:rPr lang="en-CA" dirty="0" smtClean="0"/>
              <a:t>He was r</a:t>
            </a:r>
            <a:r>
              <a:rPr lang="en-CA" dirty="0" smtClean="0"/>
              <a:t>eceived  </a:t>
            </a:r>
            <a:r>
              <a:rPr lang="en-CA" dirty="0" smtClean="0"/>
              <a:t>as a lawyer for the queen he went to common </a:t>
            </a:r>
            <a:r>
              <a:rPr lang="en-CA" dirty="0" smtClean="0"/>
              <a:t>room.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815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114</Words>
  <Application>Microsoft Office PowerPoint</Application>
  <PresentationFormat>Personnalisé</PresentationFormat>
  <Paragraphs>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Facette</vt:lpstr>
      <vt:lpstr>Francis Bacon</vt:lpstr>
      <vt:lpstr>Cure the disease, and kill the patient. </vt:lpstr>
      <vt:lpstr>What does he invented? </vt:lpstr>
      <vt:lpstr>Moment important in his life! 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Francis Bacon</dc:title>
  <dc:creator>CSBE</dc:creator>
  <cp:lastModifiedBy>CSBE</cp:lastModifiedBy>
  <cp:revision>8</cp:revision>
  <dcterms:created xsi:type="dcterms:W3CDTF">2019-04-24T13:15:40Z</dcterms:created>
  <dcterms:modified xsi:type="dcterms:W3CDTF">2019-05-01T13:30:51Z</dcterms:modified>
</cp:coreProperties>
</file>