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DFE82C-7430-4333-A573-2CE48811D79A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B4C2E1-3307-4D03-B796-0C7D723273DB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NxJaCod7dAhXmRt8KHVUyCvEQjRx6BAgBEAU&amp;url=http%3A%2F%2Ftva.canoe.ca%2Femissions%2Facademiesecrete%2Fascyclopedie%2F8727&amp;psig=AOvVaw2NBvGeELUGCrW-tRWqQNyJ&amp;ust=15382433053562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JwYCxod7dAhWvVt8KHXUqC0EQjRx6BAgBEAU&amp;url=https%3A%2F%2Fwww.gngl.com%2Fps-canada%2Frn-territoires-nord-ouest%2Ftp-circuit-accompagne%2Fat-aurores-boreales%2Fgrn030--aurores-boreales-decouverte-grand-nord-canadien&amp;psig=AOvVaw33ifRKUIlOFswl2Y-YQrgM&amp;ust=15382433941737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Phénomène observable la nuit.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Par: Marc-Olivier D.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Étoiles filantes dans la mésosphère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Résultats de recherche d'images pour « etoiles filan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62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Aurores boréales dans la </a:t>
            </a:r>
            <a:r>
              <a:rPr lang="fr-CA" dirty="0" err="1" smtClean="0"/>
              <a:t>thermosphere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5362" name="Picture 2" descr="Résultats de recherche d'images pour « aurores boréale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352928" cy="454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Province</a:t>
            </a:r>
            <a:endParaRPr lang="fr-C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9036496" cy="491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MRC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4" y="1772816"/>
            <a:ext cx="894887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Localité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2" y="1700808"/>
            <a:ext cx="9100248" cy="44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</TotalTime>
  <Words>23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Technique</vt:lpstr>
      <vt:lpstr>Phénomène observable la nuit.</vt:lpstr>
      <vt:lpstr>Étoiles filantes dans la mésosphère</vt:lpstr>
      <vt:lpstr>Aurores boréales dans la thermosphere</vt:lpstr>
      <vt:lpstr>Province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observable la nuit.</dc:title>
  <dc:creator>CSBE</dc:creator>
  <cp:lastModifiedBy>CSBE</cp:lastModifiedBy>
  <cp:revision>4</cp:revision>
  <dcterms:created xsi:type="dcterms:W3CDTF">2018-09-28T17:44:57Z</dcterms:created>
  <dcterms:modified xsi:type="dcterms:W3CDTF">2018-09-28T18:03:07Z</dcterms:modified>
</cp:coreProperties>
</file>