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3A98-2553-4C0E-9F70-BD2ADD1F0827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sz="3100" dirty="0" smtClean="0"/>
              <a:t>Projet E </a:t>
            </a:r>
            <a:br>
              <a:rPr lang="fr-CA" sz="3100" dirty="0" smtClean="0"/>
            </a:br>
            <a:r>
              <a:rPr lang="fr-CA" sz="3100" dirty="0" smtClean="0"/>
              <a:t>Procédé séparation</a:t>
            </a:r>
            <a:br>
              <a:rPr lang="fr-CA" sz="3100" dirty="0" smtClean="0"/>
            </a:br>
            <a:r>
              <a:rPr lang="fr-CA" sz="3100" dirty="0" smtClean="0"/>
              <a:t>Sciences</a:t>
            </a:r>
            <a:br>
              <a:rPr lang="fr-CA" sz="3100" dirty="0" smtClean="0"/>
            </a:br>
            <a:r>
              <a:rPr lang="fr-CA" sz="3100" dirty="0" smtClean="0"/>
              <a:t>Par: Xavier Boutin</a:t>
            </a:r>
            <a:br>
              <a:rPr lang="fr-CA" sz="3100" dirty="0" smtClean="0"/>
            </a:br>
            <a:r>
              <a:rPr lang="fr-CA" sz="3100" dirty="0" smtClean="0"/>
              <a:t>M</a:t>
            </a:r>
            <a:r>
              <a:rPr lang="fr-CA" sz="3100" dirty="0" smtClean="0"/>
              <a:t>atis </a:t>
            </a:r>
            <a:r>
              <a:rPr lang="fr-CA" sz="3100" dirty="0" err="1" smtClean="0"/>
              <a:t>DeBlois</a:t>
            </a:r>
            <a:r>
              <a:rPr lang="fr-CA" sz="3100" dirty="0" smtClean="0"/>
              <a:t/>
            </a:r>
            <a:br>
              <a:rPr lang="fr-CA" sz="3100" dirty="0" smtClean="0"/>
            </a:br>
            <a:r>
              <a:rPr lang="fr-CA" sz="3100" dirty="0" smtClean="0"/>
              <a:t>Gabriel Vachon</a:t>
            </a:r>
            <a:r>
              <a:rPr lang="fr-CA" sz="3100" dirty="0" smtClean="0"/>
              <a:t/>
            </a:r>
            <a:br>
              <a:rPr lang="fr-CA" sz="3100" dirty="0" smtClean="0"/>
            </a:br>
            <a:r>
              <a:rPr lang="fr-CA" sz="3100" dirty="0" smtClean="0"/>
              <a:t>Présenté à</a:t>
            </a:r>
            <a:br>
              <a:rPr lang="fr-CA" sz="3100" dirty="0" smtClean="0"/>
            </a:br>
            <a:r>
              <a:rPr lang="fr-CA" sz="3100" dirty="0" smtClean="0"/>
              <a:t>Daniel Blais</a:t>
            </a:r>
            <a:br>
              <a:rPr lang="fr-CA" sz="3100" dirty="0" smtClean="0"/>
            </a:br>
            <a:r>
              <a:rPr lang="fr-CA" sz="3100" dirty="0" smtClean="0"/>
              <a:t>ESV</a:t>
            </a:r>
            <a:r>
              <a:rPr lang="fr-CA" sz="3100" dirty="0"/>
              <a:t/>
            </a:r>
            <a:br>
              <a:rPr lang="fr-CA" sz="3100" dirty="0"/>
            </a:br>
            <a:r>
              <a:rPr lang="fr-CA" sz="3100" dirty="0" smtClean="0"/>
              <a:t>24 Avril 2019</a:t>
            </a:r>
            <a:br>
              <a:rPr lang="fr-CA" sz="3100" dirty="0" smtClean="0"/>
            </a:b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483768" y="3861048"/>
            <a:ext cx="2664296" cy="792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2467778" y="3922005"/>
            <a:ext cx="2688116" cy="137710"/>
          </a:xfrm>
          <a:custGeom>
            <a:avLst/>
            <a:gdLst>
              <a:gd name="connsiteX0" fmla="*/ 0 w 2688116"/>
              <a:gd name="connsiteY0" fmla="*/ 11017 h 137710"/>
              <a:gd name="connsiteX1" fmla="*/ 539827 w 2688116"/>
              <a:gd name="connsiteY1" fmla="*/ 132202 h 137710"/>
              <a:gd name="connsiteX2" fmla="*/ 914400 w 2688116"/>
              <a:gd name="connsiteY2" fmla="*/ 11017 h 137710"/>
              <a:gd name="connsiteX3" fmla="*/ 1564395 w 2688116"/>
              <a:gd name="connsiteY3" fmla="*/ 88135 h 137710"/>
              <a:gd name="connsiteX4" fmla="*/ 1905918 w 2688116"/>
              <a:gd name="connsiteY4" fmla="*/ 33050 h 137710"/>
              <a:gd name="connsiteX5" fmla="*/ 2247441 w 2688116"/>
              <a:gd name="connsiteY5" fmla="*/ 132202 h 137710"/>
              <a:gd name="connsiteX6" fmla="*/ 2688116 w 2688116"/>
              <a:gd name="connsiteY6" fmla="*/ 0 h 13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8116" h="137710">
                <a:moveTo>
                  <a:pt x="0" y="11017"/>
                </a:moveTo>
                <a:cubicBezTo>
                  <a:pt x="193713" y="71609"/>
                  <a:pt x="387427" y="132202"/>
                  <a:pt x="539827" y="132202"/>
                </a:cubicBezTo>
                <a:cubicBezTo>
                  <a:pt x="692227" y="132202"/>
                  <a:pt x="743639" y="18362"/>
                  <a:pt x="914400" y="11017"/>
                </a:cubicBezTo>
                <a:cubicBezTo>
                  <a:pt x="1085161" y="3672"/>
                  <a:pt x="1399142" y="84463"/>
                  <a:pt x="1564395" y="88135"/>
                </a:cubicBezTo>
                <a:cubicBezTo>
                  <a:pt x="1729648" y="91807"/>
                  <a:pt x="1792077" y="25706"/>
                  <a:pt x="1905918" y="33050"/>
                </a:cubicBezTo>
                <a:cubicBezTo>
                  <a:pt x="2019759" y="40394"/>
                  <a:pt x="2117075" y="137710"/>
                  <a:pt x="2247441" y="132202"/>
                </a:cubicBezTo>
                <a:cubicBezTo>
                  <a:pt x="2377807" y="126694"/>
                  <a:pt x="2532961" y="63347"/>
                  <a:pt x="268811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2555776" y="407707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avec flèche 8"/>
          <p:cNvCxnSpPr>
            <a:stCxn id="7" idx="4"/>
          </p:cNvCxnSpPr>
          <p:nvPr/>
        </p:nvCxnSpPr>
        <p:spPr>
          <a:xfrm>
            <a:off x="2627784" y="42930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915816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2987824" y="407707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3347864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>
          <a:xfrm>
            <a:off x="3923928" y="436510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fr-CA" dirty="0"/>
          </a:p>
        </p:txBody>
      </p:sp>
      <p:sp>
        <p:nvSpPr>
          <p:cNvPr id="16" name="Ellipse 15"/>
          <p:cNvSpPr/>
          <p:nvPr/>
        </p:nvSpPr>
        <p:spPr>
          <a:xfrm>
            <a:off x="3779912" y="414908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572000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4572000" y="443711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/>
        </p:nvSpPr>
        <p:spPr>
          <a:xfrm>
            <a:off x="899592" y="47251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Sédiments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2051720" y="45811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 vers le bas 23"/>
          <p:cNvSpPr/>
          <p:nvPr/>
        </p:nvSpPr>
        <p:spPr>
          <a:xfrm rot="14460390">
            <a:off x="2198278" y="4397095"/>
            <a:ext cx="310785" cy="682854"/>
          </a:xfrm>
          <a:prstGeom prst="downArrow">
            <a:avLst>
              <a:gd name="adj1" fmla="val 50000"/>
              <a:gd name="adj2" fmla="val 66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>
            <a:off x="2699792" y="48691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Laisse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Triangle isocèle 3"/>
          <p:cNvSpPr/>
          <p:nvPr/>
        </p:nvSpPr>
        <p:spPr>
          <a:xfrm>
            <a:off x="2843808" y="3789040"/>
            <a:ext cx="1224136" cy="108012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 rot="5400000">
            <a:off x="2735796" y="3248980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3131840" y="2564904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 rot="10800000">
            <a:off x="683568" y="2492896"/>
            <a:ext cx="1080120" cy="86409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8"/>
          <p:cNvCxnSpPr>
            <a:stCxn id="7" idx="4"/>
          </p:cNvCxnSpPr>
          <p:nvPr/>
        </p:nvCxnSpPr>
        <p:spPr>
          <a:xfrm flipV="1">
            <a:off x="683568" y="206084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rme libre 11"/>
          <p:cNvSpPr/>
          <p:nvPr/>
        </p:nvSpPr>
        <p:spPr>
          <a:xfrm>
            <a:off x="705080" y="2500829"/>
            <a:ext cx="958467" cy="141383"/>
          </a:xfrm>
          <a:custGeom>
            <a:avLst/>
            <a:gdLst>
              <a:gd name="connsiteX0" fmla="*/ 0 w 958467"/>
              <a:gd name="connsiteY0" fmla="*/ 0 h 141383"/>
              <a:gd name="connsiteX1" fmla="*/ 286438 w 958467"/>
              <a:gd name="connsiteY1" fmla="*/ 132202 h 141383"/>
              <a:gd name="connsiteX2" fmla="*/ 649995 w 958467"/>
              <a:gd name="connsiteY2" fmla="*/ 55084 h 141383"/>
              <a:gd name="connsiteX3" fmla="*/ 958467 w 958467"/>
              <a:gd name="connsiteY3" fmla="*/ 132202 h 14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8467" h="141383">
                <a:moveTo>
                  <a:pt x="0" y="0"/>
                </a:moveTo>
                <a:cubicBezTo>
                  <a:pt x="89053" y="61510"/>
                  <a:pt x="178106" y="123021"/>
                  <a:pt x="286438" y="132202"/>
                </a:cubicBezTo>
                <a:cubicBezTo>
                  <a:pt x="394770" y="141383"/>
                  <a:pt x="537990" y="55084"/>
                  <a:pt x="649995" y="55084"/>
                </a:cubicBezTo>
                <a:cubicBezTo>
                  <a:pt x="762000" y="55084"/>
                  <a:pt x="860233" y="93643"/>
                  <a:pt x="958467" y="1322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899592" y="26369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115616" y="26369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1331640" y="2636912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971600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187624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1115616" y="30689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907704" y="2492896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e libre 20"/>
          <p:cNvSpPr/>
          <p:nvPr/>
        </p:nvSpPr>
        <p:spPr>
          <a:xfrm>
            <a:off x="2843808" y="4581128"/>
            <a:ext cx="1143918" cy="154236"/>
          </a:xfrm>
          <a:custGeom>
            <a:avLst/>
            <a:gdLst>
              <a:gd name="connsiteX0" fmla="*/ 0 w 1143918"/>
              <a:gd name="connsiteY0" fmla="*/ 62429 h 154236"/>
              <a:gd name="connsiteX1" fmla="*/ 319489 w 1143918"/>
              <a:gd name="connsiteY1" fmla="*/ 40395 h 154236"/>
              <a:gd name="connsiteX2" fmla="*/ 484742 w 1143918"/>
              <a:gd name="connsiteY2" fmla="*/ 95480 h 154236"/>
              <a:gd name="connsiteX3" fmla="*/ 782197 w 1143918"/>
              <a:gd name="connsiteY3" fmla="*/ 7345 h 154236"/>
              <a:gd name="connsiteX4" fmla="*/ 1090670 w 1143918"/>
              <a:gd name="connsiteY4" fmla="*/ 139547 h 154236"/>
              <a:gd name="connsiteX5" fmla="*/ 1101686 w 1143918"/>
              <a:gd name="connsiteY5" fmla="*/ 95480 h 1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918" h="154236">
                <a:moveTo>
                  <a:pt x="0" y="62429"/>
                </a:moveTo>
                <a:cubicBezTo>
                  <a:pt x="119349" y="48658"/>
                  <a:pt x="238699" y="34887"/>
                  <a:pt x="319489" y="40395"/>
                </a:cubicBezTo>
                <a:cubicBezTo>
                  <a:pt x="400279" y="45904"/>
                  <a:pt x="407624" y="100988"/>
                  <a:pt x="484742" y="95480"/>
                </a:cubicBezTo>
                <a:cubicBezTo>
                  <a:pt x="561860" y="89972"/>
                  <a:pt x="681209" y="0"/>
                  <a:pt x="782197" y="7345"/>
                </a:cubicBezTo>
                <a:cubicBezTo>
                  <a:pt x="883185" y="14690"/>
                  <a:pt x="1037422" y="124858"/>
                  <a:pt x="1090670" y="139547"/>
                </a:cubicBezTo>
                <a:cubicBezTo>
                  <a:pt x="1143918" y="154236"/>
                  <a:pt x="1122802" y="124858"/>
                  <a:pt x="1101686" y="954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2915816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3131840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3275856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3563888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3707904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3851920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ZoneTexte 27"/>
          <p:cNvSpPr txBox="1"/>
          <p:nvPr/>
        </p:nvSpPr>
        <p:spPr>
          <a:xfrm>
            <a:off x="2771800" y="50131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Verse un peu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971600" y="2996952"/>
            <a:ext cx="64807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971600" y="3645024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691680" y="3573016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rme libre 12"/>
          <p:cNvSpPr/>
          <p:nvPr/>
        </p:nvSpPr>
        <p:spPr>
          <a:xfrm>
            <a:off x="1331640" y="3212976"/>
            <a:ext cx="864096" cy="504056"/>
          </a:xfrm>
          <a:custGeom>
            <a:avLst/>
            <a:gdLst>
              <a:gd name="connsiteX0" fmla="*/ 0 w 815248"/>
              <a:gd name="connsiteY0" fmla="*/ 56920 h 506776"/>
              <a:gd name="connsiteX1" fmla="*/ 154236 w 815248"/>
              <a:gd name="connsiteY1" fmla="*/ 1836 h 506776"/>
              <a:gd name="connsiteX2" fmla="*/ 264405 w 815248"/>
              <a:gd name="connsiteY2" fmla="*/ 67937 h 506776"/>
              <a:gd name="connsiteX3" fmla="*/ 220337 w 815248"/>
              <a:gd name="connsiteY3" fmla="*/ 222173 h 506776"/>
              <a:gd name="connsiteX4" fmla="*/ 396607 w 815248"/>
              <a:gd name="connsiteY4" fmla="*/ 233190 h 506776"/>
              <a:gd name="connsiteX5" fmla="*/ 495759 w 815248"/>
              <a:gd name="connsiteY5" fmla="*/ 266241 h 506776"/>
              <a:gd name="connsiteX6" fmla="*/ 484742 w 815248"/>
              <a:gd name="connsiteY6" fmla="*/ 442511 h 506776"/>
              <a:gd name="connsiteX7" fmla="*/ 605928 w 815248"/>
              <a:gd name="connsiteY7" fmla="*/ 497595 h 506776"/>
              <a:gd name="connsiteX8" fmla="*/ 738130 w 815248"/>
              <a:gd name="connsiteY8" fmla="*/ 387426 h 506776"/>
              <a:gd name="connsiteX9" fmla="*/ 749147 w 815248"/>
              <a:gd name="connsiteY9" fmla="*/ 486578 h 506776"/>
              <a:gd name="connsiteX10" fmla="*/ 815248 w 815248"/>
              <a:gd name="connsiteY10" fmla="*/ 387426 h 5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5248" h="506776">
                <a:moveTo>
                  <a:pt x="0" y="56920"/>
                </a:moveTo>
                <a:cubicBezTo>
                  <a:pt x="55084" y="28460"/>
                  <a:pt x="110169" y="0"/>
                  <a:pt x="154236" y="1836"/>
                </a:cubicBezTo>
                <a:cubicBezTo>
                  <a:pt x="198303" y="3672"/>
                  <a:pt x="253388" y="31214"/>
                  <a:pt x="264405" y="67937"/>
                </a:cubicBezTo>
                <a:cubicBezTo>
                  <a:pt x="275422" y="104660"/>
                  <a:pt x="198303" y="194631"/>
                  <a:pt x="220337" y="222173"/>
                </a:cubicBezTo>
                <a:cubicBezTo>
                  <a:pt x="242371" y="249715"/>
                  <a:pt x="350703" y="225845"/>
                  <a:pt x="396607" y="233190"/>
                </a:cubicBezTo>
                <a:cubicBezTo>
                  <a:pt x="442511" y="240535"/>
                  <a:pt x="481070" y="231354"/>
                  <a:pt x="495759" y="266241"/>
                </a:cubicBezTo>
                <a:cubicBezTo>
                  <a:pt x="510448" y="301128"/>
                  <a:pt x="466381" y="403952"/>
                  <a:pt x="484742" y="442511"/>
                </a:cubicBezTo>
                <a:cubicBezTo>
                  <a:pt x="503103" y="481070"/>
                  <a:pt x="563697" y="506776"/>
                  <a:pt x="605928" y="497595"/>
                </a:cubicBezTo>
                <a:cubicBezTo>
                  <a:pt x="648159" y="488414"/>
                  <a:pt x="714260" y="389262"/>
                  <a:pt x="738130" y="387426"/>
                </a:cubicBezTo>
                <a:cubicBezTo>
                  <a:pt x="762000" y="385590"/>
                  <a:pt x="736294" y="486578"/>
                  <a:pt x="749147" y="486578"/>
                </a:cubicBezTo>
                <a:cubicBezTo>
                  <a:pt x="762000" y="486578"/>
                  <a:pt x="788624" y="437002"/>
                  <a:pt x="815248" y="38742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187624" y="357301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1331640" y="3429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1331640" y="357301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403648" y="350100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1547664" y="350100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1403648" y="364502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147565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1619672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161967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1763688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2411760" y="3573016"/>
            <a:ext cx="432048" cy="36004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2411760" y="3789040"/>
            <a:ext cx="432048" cy="122413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Triangle isocèle 25"/>
          <p:cNvSpPr/>
          <p:nvPr/>
        </p:nvSpPr>
        <p:spPr>
          <a:xfrm>
            <a:off x="2123728" y="4653136"/>
            <a:ext cx="1080120" cy="792088"/>
          </a:xfrm>
          <a:prstGeom prst="triangle">
            <a:avLst>
              <a:gd name="adj" fmla="val 46940"/>
            </a:avLst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27" name="Forme libre 26"/>
          <p:cNvSpPr/>
          <p:nvPr/>
        </p:nvSpPr>
        <p:spPr>
          <a:xfrm>
            <a:off x="2267744" y="5085184"/>
            <a:ext cx="771181" cy="141383"/>
          </a:xfrm>
          <a:custGeom>
            <a:avLst/>
            <a:gdLst>
              <a:gd name="connsiteX0" fmla="*/ 0 w 771181"/>
              <a:gd name="connsiteY0" fmla="*/ 126694 h 141383"/>
              <a:gd name="connsiteX1" fmla="*/ 77118 w 771181"/>
              <a:gd name="connsiteY1" fmla="*/ 126694 h 141383"/>
              <a:gd name="connsiteX2" fmla="*/ 231354 w 771181"/>
              <a:gd name="connsiteY2" fmla="*/ 38559 h 141383"/>
              <a:gd name="connsiteX3" fmla="*/ 363557 w 771181"/>
              <a:gd name="connsiteY3" fmla="*/ 104660 h 141383"/>
              <a:gd name="connsiteX4" fmla="*/ 594911 w 771181"/>
              <a:gd name="connsiteY4" fmla="*/ 5508 h 141383"/>
              <a:gd name="connsiteX5" fmla="*/ 771181 w 771181"/>
              <a:gd name="connsiteY5" fmla="*/ 137710 h 14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181" h="141383">
                <a:moveTo>
                  <a:pt x="0" y="126694"/>
                </a:moveTo>
                <a:cubicBezTo>
                  <a:pt x="19279" y="134038"/>
                  <a:pt x="38559" y="141383"/>
                  <a:pt x="77118" y="126694"/>
                </a:cubicBezTo>
                <a:cubicBezTo>
                  <a:pt x="115677" y="112005"/>
                  <a:pt x="183614" y="42231"/>
                  <a:pt x="231354" y="38559"/>
                </a:cubicBezTo>
                <a:cubicBezTo>
                  <a:pt x="279094" y="34887"/>
                  <a:pt x="302964" y="110169"/>
                  <a:pt x="363557" y="104660"/>
                </a:cubicBezTo>
                <a:cubicBezTo>
                  <a:pt x="424150" y="99152"/>
                  <a:pt x="526974" y="0"/>
                  <a:pt x="594911" y="5508"/>
                </a:cubicBezTo>
                <a:cubicBezTo>
                  <a:pt x="662848" y="11016"/>
                  <a:pt x="717014" y="74363"/>
                  <a:pt x="771181" y="1377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4" name="Nuage 3"/>
          <p:cNvSpPr/>
          <p:nvPr/>
        </p:nvSpPr>
        <p:spPr>
          <a:xfrm>
            <a:off x="3635896" y="2276872"/>
            <a:ext cx="576064" cy="360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3563888" y="3501008"/>
            <a:ext cx="648072" cy="648072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635896" y="2780928"/>
            <a:ext cx="504056" cy="12241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3644330" y="3098383"/>
            <a:ext cx="484742" cy="107384"/>
          </a:xfrm>
          <a:custGeom>
            <a:avLst/>
            <a:gdLst>
              <a:gd name="connsiteX0" fmla="*/ 0 w 484742"/>
              <a:gd name="connsiteY0" fmla="*/ 46534 h 107384"/>
              <a:gd name="connsiteX1" fmla="*/ 33051 w 484742"/>
              <a:gd name="connsiteY1" fmla="*/ 24501 h 107384"/>
              <a:gd name="connsiteX2" fmla="*/ 121186 w 484742"/>
              <a:gd name="connsiteY2" fmla="*/ 57551 h 107384"/>
              <a:gd name="connsiteX3" fmla="*/ 154236 w 484742"/>
              <a:gd name="connsiteY3" fmla="*/ 90602 h 107384"/>
              <a:gd name="connsiteX4" fmla="*/ 187287 w 484742"/>
              <a:gd name="connsiteY4" fmla="*/ 101619 h 107384"/>
              <a:gd name="connsiteX5" fmla="*/ 242371 w 484742"/>
              <a:gd name="connsiteY5" fmla="*/ 57551 h 107384"/>
              <a:gd name="connsiteX6" fmla="*/ 308473 w 484742"/>
              <a:gd name="connsiteY6" fmla="*/ 24501 h 107384"/>
              <a:gd name="connsiteX7" fmla="*/ 341523 w 484742"/>
              <a:gd name="connsiteY7" fmla="*/ 2467 h 107384"/>
              <a:gd name="connsiteX8" fmla="*/ 407624 w 484742"/>
              <a:gd name="connsiteY8" fmla="*/ 13484 h 107384"/>
              <a:gd name="connsiteX9" fmla="*/ 473726 w 484742"/>
              <a:gd name="connsiteY9" fmla="*/ 46534 h 107384"/>
              <a:gd name="connsiteX10" fmla="*/ 484742 w 484742"/>
              <a:gd name="connsiteY10" fmla="*/ 57551 h 10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4742" h="107384">
                <a:moveTo>
                  <a:pt x="0" y="46534"/>
                </a:moveTo>
                <a:cubicBezTo>
                  <a:pt x="11017" y="39190"/>
                  <a:pt x="19913" y="26143"/>
                  <a:pt x="33051" y="24501"/>
                </a:cubicBezTo>
                <a:cubicBezTo>
                  <a:pt x="66075" y="20373"/>
                  <a:pt x="97335" y="37675"/>
                  <a:pt x="121186" y="57551"/>
                </a:cubicBezTo>
                <a:cubicBezTo>
                  <a:pt x="133155" y="67525"/>
                  <a:pt x="141273" y="81960"/>
                  <a:pt x="154236" y="90602"/>
                </a:cubicBezTo>
                <a:cubicBezTo>
                  <a:pt x="163899" y="97044"/>
                  <a:pt x="176270" y="97947"/>
                  <a:pt x="187287" y="101619"/>
                </a:cubicBezTo>
                <a:cubicBezTo>
                  <a:pt x="251631" y="80171"/>
                  <a:pt x="192539" y="107384"/>
                  <a:pt x="242371" y="57551"/>
                </a:cubicBezTo>
                <a:cubicBezTo>
                  <a:pt x="263728" y="36193"/>
                  <a:pt x="281591" y="33461"/>
                  <a:pt x="308473" y="24501"/>
                </a:cubicBezTo>
                <a:cubicBezTo>
                  <a:pt x="319490" y="17156"/>
                  <a:pt x="328363" y="3929"/>
                  <a:pt x="341523" y="2467"/>
                </a:cubicBezTo>
                <a:cubicBezTo>
                  <a:pt x="363724" y="0"/>
                  <a:pt x="385818" y="8638"/>
                  <a:pt x="407624" y="13484"/>
                </a:cubicBezTo>
                <a:cubicBezTo>
                  <a:pt x="437717" y="20171"/>
                  <a:pt x="448707" y="27770"/>
                  <a:pt x="473726" y="46534"/>
                </a:cubicBezTo>
                <a:cubicBezTo>
                  <a:pt x="477881" y="49650"/>
                  <a:pt x="481070" y="53879"/>
                  <a:pt x="484742" y="575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3131840" y="4149080"/>
            <a:ext cx="1512168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275856" y="4437112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4139952" y="486916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11"/>
          <p:cNvCxnSpPr>
            <a:stCxn id="10" idx="5"/>
          </p:cNvCxnSpPr>
          <p:nvPr/>
        </p:nvCxnSpPr>
        <p:spPr>
          <a:xfrm>
            <a:off x="4324340" y="4992085"/>
            <a:ext cx="319668" cy="23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220072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100°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20072" y="42210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79°</a:t>
            </a:r>
            <a:endParaRPr lang="fr-CA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5868144" y="256490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228184" y="2564904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5868144" y="44371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923928" y="1196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#4a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3275856" y="11247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#4b</a:t>
            </a:r>
            <a:endParaRPr lang="fr-CA" dirty="0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6804248" y="2996952"/>
            <a:ext cx="1368152" cy="3600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6804248" y="5373216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Processus 7"/>
          <p:cNvSpPr/>
          <p:nvPr/>
        </p:nvSpPr>
        <p:spPr>
          <a:xfrm>
            <a:off x="1331640" y="4509120"/>
            <a:ext cx="2520280" cy="2160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Alternative 8"/>
          <p:cNvSpPr/>
          <p:nvPr/>
        </p:nvSpPr>
        <p:spPr>
          <a:xfrm>
            <a:off x="755576" y="4005064"/>
            <a:ext cx="3888432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/>
          <p:cNvSpPr/>
          <p:nvPr/>
        </p:nvSpPr>
        <p:spPr>
          <a:xfrm>
            <a:off x="1331640" y="2348880"/>
            <a:ext cx="2520280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Processus 10"/>
          <p:cNvSpPr/>
          <p:nvPr/>
        </p:nvSpPr>
        <p:spPr>
          <a:xfrm>
            <a:off x="2195736" y="1628800"/>
            <a:ext cx="720080" cy="1296144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Processus 11"/>
          <p:cNvSpPr/>
          <p:nvPr/>
        </p:nvSpPr>
        <p:spPr>
          <a:xfrm rot="676808">
            <a:off x="2209619" y="1928793"/>
            <a:ext cx="3855192" cy="522681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isocèle 13"/>
          <p:cNvSpPr/>
          <p:nvPr/>
        </p:nvSpPr>
        <p:spPr>
          <a:xfrm rot="6253783">
            <a:off x="6243481" y="2081558"/>
            <a:ext cx="569395" cy="1199104"/>
          </a:xfrm>
          <a:prstGeom prst="triangle">
            <a:avLst>
              <a:gd name="adj" fmla="val 1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E  Procédé séparation Sciences Par: Xavier Boutin Matis DeBlois Gabriel Vachon Présenté à Daniel Blais ESV 24 Avril 2019  </vt:lpstr>
      <vt:lpstr>Sédimentation</vt:lpstr>
      <vt:lpstr>Décantation</vt:lpstr>
      <vt:lpstr>Filtration</vt:lpstr>
      <vt:lpstr>Évaporation</vt:lpstr>
      <vt:lpstr>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 E  Procédé séparation Sciences   Antoine L Ludovic L Matis D  Présenter a Daniel Blais ESV 24 Avril 2019</dc:title>
  <dc:creator>CSBE</dc:creator>
  <cp:lastModifiedBy>CSBE</cp:lastModifiedBy>
  <cp:revision>9</cp:revision>
  <dcterms:created xsi:type="dcterms:W3CDTF">2019-04-24T18:55:44Z</dcterms:created>
  <dcterms:modified xsi:type="dcterms:W3CDTF">2019-06-05T19:29:58Z</dcterms:modified>
</cp:coreProperties>
</file>