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D8C1A4-66E6-45D5-90A5-2B73B91F7549}" type="datetimeFigureOut">
              <a:rPr lang="fr-CA" smtClean="0"/>
              <a:pPr/>
              <a:t>2019-06-05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0945D-835E-4EB5-A545-B71996DE74A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-karazaitri-ma.com/pages/pour-les-professionnels/divers/vulvo-vaginite-a-trichomonas-vaginalis-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013176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ITSS</a:t>
            </a:r>
            <a:br>
              <a:rPr lang="fr-CA" dirty="0" smtClean="0"/>
            </a:br>
            <a:r>
              <a:rPr lang="fr-CA" dirty="0" smtClean="0">
                <a:latin typeface="Comic Sans MS" pitchFamily="66" charset="0"/>
                <a:ea typeface="Batang" pitchFamily="18" charset="-127"/>
              </a:rPr>
              <a:t>(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I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nfection 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T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ransmise 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S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exuellement ou le </a:t>
            </a:r>
            <a:r>
              <a:rPr lang="fr-CA" b="1" u="sng" dirty="0" smtClean="0">
                <a:latin typeface="Comic Sans MS" pitchFamily="66" charset="0"/>
                <a:ea typeface="Batang" pitchFamily="18" charset="-127"/>
              </a:rPr>
              <a:t>S</a:t>
            </a:r>
            <a:r>
              <a:rPr lang="fr-CA" dirty="0" smtClean="0">
                <a:latin typeface="Comic Sans MS" pitchFamily="66" charset="0"/>
                <a:ea typeface="Batang" pitchFamily="18" charset="-127"/>
              </a:rPr>
              <a:t>ang)</a:t>
            </a:r>
            <a:endParaRPr lang="fr-CA" dirty="0"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077200" cy="692696"/>
          </a:xfrm>
        </p:spPr>
        <p:txBody>
          <a:bodyPr>
            <a:normAutofit/>
          </a:bodyPr>
          <a:lstStyle/>
          <a:p>
            <a:r>
              <a:rPr lang="fr-CA" dirty="0" err="1" smtClean="0"/>
              <a:t>Pojet</a:t>
            </a:r>
            <a:r>
              <a:rPr lang="fr-CA" dirty="0" smtClean="0"/>
              <a:t> B</a:t>
            </a:r>
          </a:p>
          <a:p>
            <a:r>
              <a:rPr lang="fr-CA" dirty="0" smtClean="0"/>
              <a:t>Fait </a:t>
            </a:r>
            <a:r>
              <a:rPr lang="fr-CA" dirty="0" smtClean="0"/>
              <a:t>par Matis </a:t>
            </a:r>
            <a:r>
              <a:rPr lang="fr-CA" dirty="0" err="1" smtClean="0"/>
              <a:t>DeBlois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Règne de monères</a:t>
            </a:r>
          </a:p>
          <a:p>
            <a:r>
              <a:rPr lang="fr-CA" dirty="0" smtClean="0"/>
              <a:t>Syphilis</a:t>
            </a:r>
          </a:p>
          <a:p>
            <a:r>
              <a:rPr lang="fr-CA" dirty="0" smtClean="0"/>
              <a:t>Tache rouge (bouton) sur le gland </a:t>
            </a:r>
          </a:p>
          <a:p>
            <a:r>
              <a:rPr lang="fr-CA" dirty="0" smtClean="0"/>
              <a:t>Antibiotiques</a:t>
            </a:r>
            <a:endParaRPr lang="fr-CA" dirty="0"/>
          </a:p>
        </p:txBody>
      </p:sp>
      <p:pic>
        <p:nvPicPr>
          <p:cNvPr id="4" name="Image 3" descr="sífilis-patógeno-chancro-81459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1" y="3757349"/>
            <a:ext cx="4211960" cy="3100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Phtirius pubis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Morpilons</a:t>
            </a:r>
            <a:endParaRPr lang="fr-CA" dirty="0" smtClean="0"/>
          </a:p>
          <a:p>
            <a:r>
              <a:rPr lang="fr-CA" dirty="0" smtClean="0"/>
              <a:t>Poux de pubis</a:t>
            </a:r>
          </a:p>
          <a:p>
            <a:r>
              <a:rPr lang="fr-CA" dirty="0" smtClean="0"/>
              <a:t>Phtirius pubis</a:t>
            </a:r>
          </a:p>
          <a:p>
            <a:r>
              <a:rPr lang="fr-CA" dirty="0" smtClean="0"/>
              <a:t> Arthropode</a:t>
            </a:r>
          </a:p>
          <a:p>
            <a:r>
              <a:rPr lang="fr-CA" dirty="0" smtClean="0"/>
              <a:t>Picotement</a:t>
            </a:r>
          </a:p>
          <a:p>
            <a:r>
              <a:rPr lang="fr-CA" dirty="0" smtClean="0"/>
              <a:t>Crème, lotions ou shampoings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Morpions-poux-du-pubi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4012" y="4293096"/>
            <a:ext cx="4839988" cy="25649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VPH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VPH</a:t>
            </a:r>
          </a:p>
          <a:p>
            <a:r>
              <a:rPr lang="fr-CA" dirty="0" smtClean="0"/>
              <a:t>Virus du papillome humain</a:t>
            </a:r>
          </a:p>
          <a:p>
            <a:r>
              <a:rPr lang="fr-CA" dirty="0" smtClean="0"/>
              <a:t> Papillomavirus humain</a:t>
            </a:r>
          </a:p>
          <a:p>
            <a:r>
              <a:rPr lang="fr-CA" dirty="0" smtClean="0"/>
              <a:t>Virus</a:t>
            </a:r>
          </a:p>
          <a:p>
            <a:r>
              <a:rPr lang="fr-CA" dirty="0" smtClean="0"/>
              <a:t>Bouton sur le corps et sur le sexe</a:t>
            </a:r>
          </a:p>
          <a:p>
            <a:r>
              <a:rPr lang="fr-CA" dirty="0" smtClean="0"/>
              <a:t>Cryothérapie(azote liquide),</a:t>
            </a:r>
            <a:r>
              <a:rPr lang="fr-CA" dirty="0" err="1" smtClean="0"/>
              <a:t>creme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9867" y="4653136"/>
            <a:ext cx="3924133" cy="22048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VHS-2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VHS-2</a:t>
            </a:r>
          </a:p>
          <a:p>
            <a:r>
              <a:rPr lang="fr-CA" dirty="0" smtClean="0"/>
              <a:t>Herpès génital</a:t>
            </a:r>
          </a:p>
          <a:p>
            <a:r>
              <a:rPr lang="fr-FR" dirty="0" smtClean="0"/>
              <a:t>Virus Herpes Simplex</a:t>
            </a:r>
          </a:p>
          <a:p>
            <a:r>
              <a:rPr lang="fr-FR" dirty="0" smtClean="0"/>
              <a:t>Virus</a:t>
            </a:r>
          </a:p>
          <a:p>
            <a:r>
              <a:rPr lang="fr-FR" dirty="0" smtClean="0"/>
              <a:t>Bouton et infection sur le </a:t>
            </a:r>
            <a:r>
              <a:rPr lang="fr-FR" dirty="0" err="1" smtClean="0"/>
              <a:t>corp</a:t>
            </a:r>
            <a:endParaRPr lang="fr-FR" dirty="0" smtClean="0"/>
          </a:p>
          <a:p>
            <a:r>
              <a:rPr lang="fr-FR" dirty="0" smtClean="0"/>
              <a:t>Antiviraux</a:t>
            </a:r>
          </a:p>
          <a:p>
            <a:endParaRPr lang="fr-FR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7" y="3941361"/>
            <a:ext cx="4067944" cy="29166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err="1" smtClean="0"/>
              <a:t>Trichomonase</a:t>
            </a:r>
            <a:endParaRPr lang="fr-CA" dirty="0" smtClean="0"/>
          </a:p>
          <a:p>
            <a:r>
              <a:rPr lang="fr-CA" dirty="0" smtClean="0"/>
              <a:t>Vaginite</a:t>
            </a:r>
          </a:p>
          <a:p>
            <a:r>
              <a:rPr lang="fr-CA" dirty="0" smtClean="0"/>
              <a:t>Liquide blanc </a:t>
            </a:r>
          </a:p>
          <a:p>
            <a:r>
              <a:rPr lang="fr-CA" dirty="0" smtClean="0"/>
              <a:t>Antibiotique</a:t>
            </a:r>
          </a:p>
          <a:p>
            <a:endParaRPr lang="fr-CA" dirty="0"/>
          </a:p>
        </p:txBody>
      </p:sp>
      <p:pic>
        <p:nvPicPr>
          <p:cNvPr id="1026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467100"/>
            <a:ext cx="47625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</a:p>
          <a:p>
            <a:r>
              <a:rPr lang="fr-CA" dirty="0" err="1" smtClean="0"/>
              <a:t>Chlamydios</a:t>
            </a:r>
            <a:r>
              <a:rPr lang="fr-CA" dirty="0" smtClean="0"/>
              <a:t> </a:t>
            </a:r>
            <a:r>
              <a:rPr lang="fr-CA" dirty="0" err="1" smtClean="0"/>
              <a:t>egénital</a:t>
            </a:r>
            <a:endParaRPr lang="fr-CA" dirty="0" smtClean="0"/>
          </a:p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Yeux très rouge avec des boutons</a:t>
            </a:r>
          </a:p>
          <a:p>
            <a:r>
              <a:rPr lang="fr-CA" dirty="0" smtClean="0"/>
              <a:t>Antibiotique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trach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4274" y="4509120"/>
            <a:ext cx="3569726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VHB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VHP</a:t>
            </a:r>
          </a:p>
          <a:p>
            <a:r>
              <a:rPr lang="fr-CA" dirty="0" smtClean="0"/>
              <a:t>Hépatite B</a:t>
            </a:r>
          </a:p>
          <a:p>
            <a:r>
              <a:rPr lang="fr-CA" dirty="0" smtClean="0"/>
              <a:t>Virus</a:t>
            </a:r>
          </a:p>
          <a:p>
            <a:r>
              <a:rPr lang="fr-CA" dirty="0" smtClean="0"/>
              <a:t>Gonorrhée</a:t>
            </a:r>
          </a:p>
          <a:p>
            <a:r>
              <a:rPr lang="fr-CA" dirty="0" smtClean="0"/>
              <a:t>Jaunissement de la peau</a:t>
            </a:r>
          </a:p>
          <a:p>
            <a:r>
              <a:rPr lang="fr-CA" dirty="0" smtClean="0"/>
              <a:t>Antibiotiques</a:t>
            </a:r>
          </a:p>
          <a:p>
            <a:endParaRPr lang="fr-CA" dirty="0"/>
          </a:p>
        </p:txBody>
      </p:sp>
      <p:pic>
        <p:nvPicPr>
          <p:cNvPr id="4" name="Image 3" descr="images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434033"/>
            <a:ext cx="3563888" cy="24239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VIH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VIH</a:t>
            </a:r>
          </a:p>
          <a:p>
            <a:r>
              <a:rPr lang="fr-CA" dirty="0" smtClean="0"/>
              <a:t>Sida</a:t>
            </a:r>
          </a:p>
          <a:p>
            <a:r>
              <a:rPr lang="fr-CA" dirty="0" smtClean="0"/>
              <a:t>Virus de l’immunodéficience humaine</a:t>
            </a:r>
          </a:p>
          <a:p>
            <a:r>
              <a:rPr lang="fr-CA" dirty="0" smtClean="0"/>
              <a:t>Fièvre, perte de poids, diarrhée</a:t>
            </a:r>
          </a:p>
          <a:p>
            <a:r>
              <a:rPr lang="fr-CA" dirty="0" smtClean="0"/>
              <a:t>Trithérapie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vih-s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887888"/>
            <a:ext cx="3923928" cy="29701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endParaRPr lang="fr-CA" dirty="0" smtClean="0"/>
          </a:p>
          <a:p>
            <a:r>
              <a:rPr lang="fr-CA" dirty="0" smtClean="0"/>
              <a:t>Gonorrhée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Rogne des monères</a:t>
            </a:r>
          </a:p>
          <a:p>
            <a:r>
              <a:rPr lang="fr-CA" dirty="0" smtClean="0"/>
              <a:t>Bouton blanc sur le pénis</a:t>
            </a:r>
          </a:p>
          <a:p>
            <a:r>
              <a:rPr lang="fr-CA" dirty="0" smtClean="0"/>
              <a:t>Antibiotiques</a:t>
            </a:r>
          </a:p>
          <a:p>
            <a:endParaRPr lang="fr-CA" dirty="0"/>
          </a:p>
        </p:txBody>
      </p:sp>
      <p:pic>
        <p:nvPicPr>
          <p:cNvPr id="4" name="Image 3" descr="std-gonorrhea_symptom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006080"/>
            <a:ext cx="3851920" cy="38519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</TotalTime>
  <Words>140</Words>
  <Application>Microsoft Office PowerPoint</Application>
  <PresentationFormat>Affichage à l'écran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Module</vt:lpstr>
      <vt:lpstr>ITSS (Infection Transmise Sexuellement ou le Sang)</vt:lpstr>
      <vt:lpstr>Phtirius pubis </vt:lpstr>
      <vt:lpstr>VPH</vt:lpstr>
      <vt:lpstr>VHS-2</vt:lpstr>
      <vt:lpstr>Trichomonas vaginalis</vt:lpstr>
      <vt:lpstr>Chlamydia trachomatis</vt:lpstr>
      <vt:lpstr>VHB</vt:lpstr>
      <vt:lpstr>VIH</vt:lpstr>
      <vt:lpstr>Neisseria gonorrhoeae</vt:lpstr>
      <vt:lpstr>Treponema pallidum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(Infection Transmise Sexuellement ou le Sang)</dc:title>
  <dc:creator>CSBE</dc:creator>
  <cp:lastModifiedBy>CSBE</cp:lastModifiedBy>
  <cp:revision>7</cp:revision>
  <dcterms:created xsi:type="dcterms:W3CDTF">2019-05-23T18:56:15Z</dcterms:created>
  <dcterms:modified xsi:type="dcterms:W3CDTF">2019-06-05T19:04:41Z</dcterms:modified>
</cp:coreProperties>
</file>