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63EF0-F5A6-4D49-A61B-AA86ED117495}" type="datetimeFigureOut">
              <a:rPr lang="fr-CA" smtClean="0"/>
              <a:t>2019-01-09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FD8DF-F455-4ACF-85E0-712A2123C829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285F4-949D-42EB-95D7-0D06A62B08EC}" type="datetimeFigureOut">
              <a:rPr lang="fr-CA" smtClean="0"/>
              <a:pPr/>
              <a:t>2019-01-09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FEBE-378B-4067-8F50-C07AADA6BB5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2ahUKEwiT45Ki2dTeAhVGhOAKHdMmCWcQjRx6BAgBEAU&amp;url=http://simpsons.wikia.com/wiki/Springfield&amp;psig=AOvVaw0zQBV3rNve05QKa_bhLmBh&amp;ust=154231285630610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2ahUKEwjd9qmq9obfAhWCT98KHcd2CaoQjRx6BAgBEAU&amp;url=http://m.espacepourlavie.ca/blogue/un-coucher-de-soleil-partiellement-eclipse&amp;psig=AOvVaw3m_WgAa7ZgkjoSX50zm9FL&amp;ust=154403864305206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2ahUKEwi5o6iE2tTeAhUGZd8KHXQNAFAQjRx6BAgBEAU&amp;url=http://simpsons.wikia.com/wiki/Kwik-E-Mart&amp;psig=AOvVaw1JIBScVlZKWnvOKwfc2NlV&amp;ust=154231305014798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2ahUKEwjYupKF29TeAhUlZN8KHZZXCacQjRx6BAgBEAU&amp;url=http://www.simpsonsworld.com/character/apu&amp;psig=AOvVaw1IY34aKpTBcQMJpCZY8kIY&amp;ust=154231320500022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iqv7uJ3NTeAhWwVN8KHVBbCkMQjRx6BAgBEAU&amp;url=https://dongerz.livejournal.com/147885.html&amp;psig=AOvVaw354YzXXxkKy5h2sxxqCsBf&amp;ust=154231358904803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iq18Ha3tTeAhVKhuAKHcoBBbcQjRx6BAgBEAU&amp;url=https://www.hollywoodreporter.com/live-feed/simpsons-criticized-response-apu-controversy-1101070&amp;psig=AOvVaw1hhuyOz138t0XbbxaLhE1z&amp;ust=15423143084108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source=images&amp;cd=&amp;cad=rja&amp;uact=8&amp;ved=2ahUKEwjBpZWd39TeAhXCm-AKHUeQA54QjRx6BAgBEAU&amp;url=https://100ing.ru/product/krasitel-kontsentrat-pishch-sint-gelevyi-indigo-e132-indigokarmin-4620-257/&amp;psig=AOvVaw0TUy8urDCmAFS2lsnavuxd&amp;ust=154231435837474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u2dXY4NTeAhWyUt8KHXsJA2cQjRx6BAgBEAU&amp;url=https://www.telerama.fr/series-tv/les-simpson-ont-ils-un-probleme-avec-apu,-lepicier-indien,n5569975.php&amp;psig=AOvVaw1EHcdXPPVEgGITpGEK1muA&amp;ust=154231485052558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url?sa=i&amp;rct=j&amp;q=&amp;esrc=s&amp;source=images&amp;cd=&amp;cad=rja&amp;uact=8&amp;ved=2ahUKEwiIktWh4tTeAhVhkuAKHWifBxwQjRx6BAgBEAU&amp;url=http://www.slate.fr/story/160887/voix-apu-simpson&amp;psig=AOvVaw1KCkFfZD1TvVsktWcfQ5uy&amp;ust=154231517442168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2ahUKEwjmmPuZ9YbfAhVOneAKHcLuBwoQjRx6BAgBEAU&amp;url=http://www.imcdb.org/movie.php?resultsStyle=asList&amp;sortBy=1&amp;id=462538&amp;l=fr&amp;psig=AOvVaw31MAkpvewZ9dKp-_JJohpm&amp;ust=154403834146911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s de recherche d'images pour « springfield simpsons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699792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Break out of </a:t>
            </a:r>
            <a:r>
              <a:rPr lang="fr-CA" dirty="0" err="1" smtClean="0"/>
              <a:t>captivity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ésultats de recherche d'images pour « coucher de soleil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8872" cy="685800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83568" y="1052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The </a:t>
            </a:r>
            <a:r>
              <a:rPr lang="fr-CA" dirty="0" err="1" smtClean="0"/>
              <a:t>warrior</a:t>
            </a:r>
            <a:r>
              <a:rPr lang="fr-CA" dirty="0" smtClean="0"/>
              <a:t>...the </a:t>
            </a:r>
            <a:r>
              <a:rPr lang="fr-CA" dirty="0" err="1" smtClean="0"/>
              <a:t>warrior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s de recherche d'images pour « quickie mart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205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39552" y="4766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Shootin</a:t>
            </a:r>
            <a:r>
              <a:rPr lang="en-US" dirty="0" smtClean="0"/>
              <a:t>' at the walls of heartache, bang, bang, I am the warrior</a:t>
            </a:r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ésultats de recherche d'images pour « apu 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3672408" cy="6407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15616" y="4869160"/>
            <a:ext cx="5184576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2060848"/>
            <a:ext cx="2973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Your eyes touch me physically</a:t>
            </a: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ésultats de recherche d'images pour « apu simpson homer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9143997" cy="6858000"/>
          </a:xfrm>
          <a:prstGeom prst="rect">
            <a:avLst/>
          </a:prstGeom>
          <a:noFill/>
        </p:spPr>
      </p:pic>
      <p:sp>
        <p:nvSpPr>
          <p:cNvPr id="3" name="Rectangle à coins arrondis 2"/>
          <p:cNvSpPr/>
          <p:nvPr/>
        </p:nvSpPr>
        <p:spPr>
          <a:xfrm>
            <a:off x="6804248" y="476672"/>
            <a:ext cx="2339752" cy="2160240"/>
          </a:xfrm>
          <a:prstGeom prst="wedgeRoundRectCallout">
            <a:avLst>
              <a:gd name="adj1" fmla="val -84870"/>
              <a:gd name="adj2" fmla="val 930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6948264" y="6206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Je me suis fait braqué comme a chaque matin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6206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talk, talk, you talk to me</a:t>
            </a: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ésultats de recherche d'images pour « apu simpsons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1042" cy="6858001"/>
          </a:xfrm>
          <a:prstGeom prst="rect">
            <a:avLst/>
          </a:prstGeom>
          <a:noFill/>
        </p:spPr>
      </p:pic>
      <p:pic>
        <p:nvPicPr>
          <p:cNvPr id="17418" name="Picture 10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077072"/>
            <a:ext cx="288032" cy="220046"/>
          </a:xfrm>
          <a:prstGeom prst="rect">
            <a:avLst/>
          </a:prstGeom>
          <a:noFill/>
        </p:spPr>
      </p:pic>
      <p:pic>
        <p:nvPicPr>
          <p:cNvPr id="17420" name="Picture 12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3" y="4295227"/>
            <a:ext cx="288032" cy="220046"/>
          </a:xfrm>
          <a:prstGeom prst="rect">
            <a:avLst/>
          </a:prstGeom>
          <a:noFill/>
        </p:spPr>
      </p:pic>
      <p:pic>
        <p:nvPicPr>
          <p:cNvPr id="9" name="Picture 12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509120"/>
            <a:ext cx="288032" cy="220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ésultats de recherche d'images pour « apu en coler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699792" y="5486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Feeding on...your hungry eyes</a:t>
            </a:r>
            <a:endParaRPr lang="fr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3"/>
            <a:ext cx="9144000" cy="6957393"/>
          </a:xfrm>
          <a:prstGeom prst="rect">
            <a:avLst/>
          </a:prstGeom>
          <a:noFill/>
        </p:spPr>
      </p:pic>
      <p:pic>
        <p:nvPicPr>
          <p:cNvPr id="5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144000" cy="695739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 rot="21327869">
            <a:off x="3213378" y="6042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It's your heart...that you betray</a:t>
            </a:r>
            <a:endParaRPr lang="fr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s de recherche d'images pour « police simpson voitur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66511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39552" y="46531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run, run...run away</a:t>
            </a:r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3672408" cy="57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11760" y="6237312"/>
            <a:ext cx="387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yes I am the warrior and victory is mine</a:t>
            </a:r>
            <a:endParaRPr lang="fr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77</Words>
  <Application>Microsoft Office PowerPoint</Application>
  <PresentationFormat>Affichage à l'écran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8</cp:revision>
  <dcterms:created xsi:type="dcterms:W3CDTF">2018-11-14T20:15:15Z</dcterms:created>
  <dcterms:modified xsi:type="dcterms:W3CDTF">2019-01-09T20:11:07Z</dcterms:modified>
</cp:coreProperties>
</file>