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5351-AD86-4623-A9D0-C41B74DEFF93}" type="datetimeFigureOut">
              <a:rPr lang="fr-CA" smtClean="0"/>
              <a:pPr/>
              <a:t>2018-09-28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5D70-A4AD-4128-A417-C3DC2683971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5351-AD86-4623-A9D0-C41B74DEFF93}" type="datetimeFigureOut">
              <a:rPr lang="fr-CA" smtClean="0"/>
              <a:pPr/>
              <a:t>2018-09-28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5D70-A4AD-4128-A417-C3DC2683971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5351-AD86-4623-A9D0-C41B74DEFF93}" type="datetimeFigureOut">
              <a:rPr lang="fr-CA" smtClean="0"/>
              <a:pPr/>
              <a:t>2018-09-28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5D70-A4AD-4128-A417-C3DC2683971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5351-AD86-4623-A9D0-C41B74DEFF93}" type="datetimeFigureOut">
              <a:rPr lang="fr-CA" smtClean="0"/>
              <a:pPr/>
              <a:t>2018-09-28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5D70-A4AD-4128-A417-C3DC2683971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5351-AD86-4623-A9D0-C41B74DEFF93}" type="datetimeFigureOut">
              <a:rPr lang="fr-CA" smtClean="0"/>
              <a:pPr/>
              <a:t>2018-09-28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5D70-A4AD-4128-A417-C3DC2683971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5351-AD86-4623-A9D0-C41B74DEFF93}" type="datetimeFigureOut">
              <a:rPr lang="fr-CA" smtClean="0"/>
              <a:pPr/>
              <a:t>2018-09-28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5D70-A4AD-4128-A417-C3DC2683971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5351-AD86-4623-A9D0-C41B74DEFF93}" type="datetimeFigureOut">
              <a:rPr lang="fr-CA" smtClean="0"/>
              <a:pPr/>
              <a:t>2018-09-28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5D70-A4AD-4128-A417-C3DC2683971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5351-AD86-4623-A9D0-C41B74DEFF93}" type="datetimeFigureOut">
              <a:rPr lang="fr-CA" smtClean="0"/>
              <a:pPr/>
              <a:t>2018-09-28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5D70-A4AD-4128-A417-C3DC2683971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5351-AD86-4623-A9D0-C41B74DEFF93}" type="datetimeFigureOut">
              <a:rPr lang="fr-CA" smtClean="0"/>
              <a:pPr/>
              <a:t>2018-09-28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5D70-A4AD-4128-A417-C3DC2683971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5351-AD86-4623-A9D0-C41B74DEFF93}" type="datetimeFigureOut">
              <a:rPr lang="fr-CA" smtClean="0"/>
              <a:pPr/>
              <a:t>2018-09-28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5D70-A4AD-4128-A417-C3DC2683971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5351-AD86-4623-A9D0-C41B74DEFF93}" type="datetimeFigureOut">
              <a:rPr lang="fr-CA" smtClean="0"/>
              <a:pPr/>
              <a:t>2018-09-28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5D70-A4AD-4128-A417-C3DC2683971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65351-AD86-4623-A9D0-C41B74DEFF93}" type="datetimeFigureOut">
              <a:rPr lang="fr-CA" smtClean="0"/>
              <a:pPr/>
              <a:t>2018-09-28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D5D70-A4AD-4128-A417-C3DC2683971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source=images&amp;cd=&amp;cad=rja&amp;uact=8&amp;ved=2ahUKEwjngfTyoN7dAhVimuAKHTQAB4MQjRx6BAgBEAU&amp;url=http://tva.canoe.ca/emissions/academiesecrete/ascyclopedie/8727&amp;psig=AOvVaw17eS9eRWPcM2J4wTP_-IuJ&amp;ust=153824327158004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source=images&amp;cd=&amp;cad=rja&amp;uact=8&amp;ved=2ahUKEwiJntKmod7dAhWNiOAKHYy3AH0QjRx6BAgBEAU&amp;url=http://gorgedecoaticook.qc.ca/evenement/decouvrez-aurores-boreales-parcs-canada/&amp;psig=AOvVaw3N0owJrSpxleIedt-BBBIm&amp;ust=153824336311952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Phénomène Observable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2699792" y="321297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Fait par Maxime </a:t>
            </a:r>
            <a:r>
              <a:rPr lang="fr-CA" dirty="0" err="1" smtClean="0"/>
              <a:t>Coulombe</a:t>
            </a:r>
            <a:r>
              <a:rPr lang="fr-CA" dirty="0" smtClean="0"/>
              <a:t> </a:t>
            </a:r>
            <a:endParaRPr lang="fr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Étoile Filante dans la </a:t>
            </a:r>
            <a:r>
              <a:rPr lang="fr-CA" dirty="0" err="1" smtClean="0"/>
              <a:t>Mésophère</a:t>
            </a:r>
            <a:endParaRPr lang="fr-CA" dirty="0"/>
          </a:p>
        </p:txBody>
      </p:sp>
      <p:pic>
        <p:nvPicPr>
          <p:cNvPr id="1026" name="Picture 2" descr="Résultats de recherche d'images pour « étoile filante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420888"/>
            <a:ext cx="6238875" cy="3514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Aurore Boréale dans la Thermosphère</a:t>
            </a:r>
            <a:endParaRPr lang="fr-CA" dirty="0"/>
          </a:p>
        </p:txBody>
      </p:sp>
      <p:pic>
        <p:nvPicPr>
          <p:cNvPr id="15362" name="Picture 2" descr="Résultats de recherche d'images pour « auror boreal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780928"/>
            <a:ext cx="6048375" cy="3400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Province</a:t>
            </a:r>
            <a:endParaRPr lang="fr-CA" dirty="0"/>
          </a:p>
        </p:txBody>
      </p:sp>
      <p:pic>
        <p:nvPicPr>
          <p:cNvPr id="16386" name="Picture 2" descr="F:\Site\image\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6070253" cy="437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MRC</a:t>
            </a:r>
            <a:endParaRPr lang="fr-CA" dirty="0"/>
          </a:p>
        </p:txBody>
      </p:sp>
      <p:pic>
        <p:nvPicPr>
          <p:cNvPr id="17410" name="Picture 2" descr="F:\Site\image\map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172400" cy="5212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Localité</a:t>
            </a:r>
            <a:endParaRPr lang="fr-CA" dirty="0"/>
          </a:p>
        </p:txBody>
      </p:sp>
      <p:pic>
        <p:nvPicPr>
          <p:cNvPr id="18434" name="Picture 2" descr="F:\Site\image\map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988" y="1600200"/>
            <a:ext cx="822202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19</Words>
  <Application>Microsoft Office PowerPoint</Application>
  <PresentationFormat>Affichage à l'écran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Phénomène Observable</vt:lpstr>
      <vt:lpstr>Étoile Filante dans la Mésophère</vt:lpstr>
      <vt:lpstr>Aurore Boréale dans la Thermosphère</vt:lpstr>
      <vt:lpstr>Province</vt:lpstr>
      <vt:lpstr>MRC</vt:lpstr>
      <vt:lpstr>Localité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Phénomène Observable</dc:title>
  <dc:creator>CSBE</dc:creator>
  <cp:lastModifiedBy>CSBE</cp:lastModifiedBy>
  <cp:revision>4</cp:revision>
  <dcterms:created xsi:type="dcterms:W3CDTF">2018-09-28T17:42:52Z</dcterms:created>
  <dcterms:modified xsi:type="dcterms:W3CDTF">2018-09-28T18:07:18Z</dcterms:modified>
</cp:coreProperties>
</file>