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F31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81CA-4997-43BD-BDFE-9A3C3E64CE2E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0B6-1EC1-4C8E-A4DF-ACA1DF9EB3B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81CA-4997-43BD-BDFE-9A3C3E64CE2E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0B6-1EC1-4C8E-A4DF-ACA1DF9EB3B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81CA-4997-43BD-BDFE-9A3C3E64CE2E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0B6-1EC1-4C8E-A4DF-ACA1DF9EB3B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81CA-4997-43BD-BDFE-9A3C3E64CE2E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0B6-1EC1-4C8E-A4DF-ACA1DF9EB3B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81CA-4997-43BD-BDFE-9A3C3E64CE2E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0B6-1EC1-4C8E-A4DF-ACA1DF9EB3B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81CA-4997-43BD-BDFE-9A3C3E64CE2E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0B6-1EC1-4C8E-A4DF-ACA1DF9EB3B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81CA-4997-43BD-BDFE-9A3C3E64CE2E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0B6-1EC1-4C8E-A4DF-ACA1DF9EB3B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81CA-4997-43BD-BDFE-9A3C3E64CE2E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0B6-1EC1-4C8E-A4DF-ACA1DF9EB3B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81CA-4997-43BD-BDFE-9A3C3E64CE2E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0B6-1EC1-4C8E-A4DF-ACA1DF9EB3B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81CA-4997-43BD-BDFE-9A3C3E64CE2E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0B6-1EC1-4C8E-A4DF-ACA1DF9EB3B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81CA-4997-43BD-BDFE-9A3C3E64CE2E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0B6-1EC1-4C8E-A4DF-ACA1DF9EB3B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E81CA-4997-43BD-BDFE-9A3C3E64CE2E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7D0B6-1EC1-4C8E-A4DF-ACA1DF9EB3BC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uact=8&amp;ved=2ahUKEwiZl76q-urdAhWqT98KHSm_CJkQjRx6BAgBEAU&amp;url=http%3A%2F%2Fguide.autodeclics.com%2Ff123265-ferrari-458_italia-458_italia_45_v8_570ch_2_portes.html&amp;psig=AOvVaw3TsAqB53gxMfmNZyEWe7NF&amp;ust=153867959746569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Mon auto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Maxime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ésultats de recherche d'images pour « ferrari 458 sur le coter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48680"/>
            <a:ext cx="8409384" cy="58218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/>
          <p:cNvSpPr/>
          <p:nvPr/>
        </p:nvSpPr>
        <p:spPr>
          <a:xfrm>
            <a:off x="1691680" y="1484784"/>
            <a:ext cx="1080120" cy="10801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6300192" y="1412776"/>
            <a:ext cx="1080120" cy="10801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Forme libre 22"/>
          <p:cNvSpPr/>
          <p:nvPr/>
        </p:nvSpPr>
        <p:spPr>
          <a:xfrm>
            <a:off x="755576" y="548680"/>
            <a:ext cx="7171981" cy="1806767"/>
          </a:xfrm>
          <a:custGeom>
            <a:avLst/>
            <a:gdLst>
              <a:gd name="connsiteX0" fmla="*/ 826265 w 7171981"/>
              <a:gd name="connsiteY0" fmla="*/ 1806767 h 1806767"/>
              <a:gd name="connsiteX1" fmla="*/ 572877 w 7171981"/>
              <a:gd name="connsiteY1" fmla="*/ 1795750 h 1806767"/>
              <a:gd name="connsiteX2" fmla="*/ 418641 w 7171981"/>
              <a:gd name="connsiteY2" fmla="*/ 1773716 h 1806767"/>
              <a:gd name="connsiteX3" fmla="*/ 198304 w 7171981"/>
              <a:gd name="connsiteY3" fmla="*/ 1740665 h 1806767"/>
              <a:gd name="connsiteX4" fmla="*/ 66102 w 7171981"/>
              <a:gd name="connsiteY4" fmla="*/ 1718632 h 1806767"/>
              <a:gd name="connsiteX5" fmla="*/ 33051 w 7171981"/>
              <a:gd name="connsiteY5" fmla="*/ 1641514 h 1806767"/>
              <a:gd name="connsiteX6" fmla="*/ 99152 w 7171981"/>
              <a:gd name="connsiteY6" fmla="*/ 1575412 h 1806767"/>
              <a:gd name="connsiteX7" fmla="*/ 99152 w 7171981"/>
              <a:gd name="connsiteY7" fmla="*/ 1454227 h 1806767"/>
              <a:gd name="connsiteX8" fmla="*/ 66102 w 7171981"/>
              <a:gd name="connsiteY8" fmla="*/ 1366092 h 1806767"/>
              <a:gd name="connsiteX9" fmla="*/ 22034 w 7171981"/>
              <a:gd name="connsiteY9" fmla="*/ 1322024 h 1806767"/>
              <a:gd name="connsiteX10" fmla="*/ 0 w 7171981"/>
              <a:gd name="connsiteY10" fmla="*/ 1277957 h 1806767"/>
              <a:gd name="connsiteX11" fmla="*/ 99152 w 7171981"/>
              <a:gd name="connsiteY11" fmla="*/ 1145754 h 1806767"/>
              <a:gd name="connsiteX12" fmla="*/ 341523 w 7171981"/>
              <a:gd name="connsiteY12" fmla="*/ 991518 h 1806767"/>
              <a:gd name="connsiteX13" fmla="*/ 760164 w 7171981"/>
              <a:gd name="connsiteY13" fmla="*/ 804232 h 1806767"/>
              <a:gd name="connsiteX14" fmla="*/ 1057620 w 7171981"/>
              <a:gd name="connsiteY14" fmla="*/ 716097 h 1806767"/>
              <a:gd name="connsiteX15" fmla="*/ 1421176 w 7171981"/>
              <a:gd name="connsiteY15" fmla="*/ 661012 h 1806767"/>
              <a:gd name="connsiteX16" fmla="*/ 1795750 w 7171981"/>
              <a:gd name="connsiteY16" fmla="*/ 638979 h 1806767"/>
              <a:gd name="connsiteX17" fmla="*/ 1905918 w 7171981"/>
              <a:gd name="connsiteY17" fmla="*/ 594911 h 1806767"/>
              <a:gd name="connsiteX18" fmla="*/ 3062689 w 7171981"/>
              <a:gd name="connsiteY18" fmla="*/ 88135 h 1806767"/>
              <a:gd name="connsiteX19" fmla="*/ 3294044 w 7171981"/>
              <a:gd name="connsiteY19" fmla="*/ 22034 h 1806767"/>
              <a:gd name="connsiteX20" fmla="*/ 3591499 w 7171981"/>
              <a:gd name="connsiteY20" fmla="*/ 0 h 1806767"/>
              <a:gd name="connsiteX21" fmla="*/ 4076241 w 7171981"/>
              <a:gd name="connsiteY21" fmla="*/ 0 h 1806767"/>
              <a:gd name="connsiteX22" fmla="*/ 4527933 w 7171981"/>
              <a:gd name="connsiteY22" fmla="*/ 66101 h 1806767"/>
              <a:gd name="connsiteX23" fmla="*/ 5277080 w 7171981"/>
              <a:gd name="connsiteY23" fmla="*/ 209321 h 1806767"/>
              <a:gd name="connsiteX24" fmla="*/ 6114362 w 7171981"/>
              <a:gd name="connsiteY24" fmla="*/ 407624 h 1806767"/>
              <a:gd name="connsiteX25" fmla="*/ 6610121 w 7171981"/>
              <a:gd name="connsiteY25" fmla="*/ 440675 h 1806767"/>
              <a:gd name="connsiteX26" fmla="*/ 6643171 w 7171981"/>
              <a:gd name="connsiteY26" fmla="*/ 484742 h 1806767"/>
              <a:gd name="connsiteX27" fmla="*/ 6687239 w 7171981"/>
              <a:gd name="connsiteY27" fmla="*/ 451692 h 1806767"/>
              <a:gd name="connsiteX28" fmla="*/ 6973677 w 7171981"/>
              <a:gd name="connsiteY28" fmla="*/ 451692 h 1806767"/>
              <a:gd name="connsiteX29" fmla="*/ 6984694 w 7171981"/>
              <a:gd name="connsiteY29" fmla="*/ 561861 h 1806767"/>
              <a:gd name="connsiteX30" fmla="*/ 7072829 w 7171981"/>
              <a:gd name="connsiteY30" fmla="*/ 738130 h 1806767"/>
              <a:gd name="connsiteX31" fmla="*/ 7171981 w 7171981"/>
              <a:gd name="connsiteY31" fmla="*/ 881350 h 1806767"/>
              <a:gd name="connsiteX32" fmla="*/ 7149947 w 7171981"/>
              <a:gd name="connsiteY32" fmla="*/ 1101687 h 1806767"/>
              <a:gd name="connsiteX33" fmla="*/ 7127914 w 7171981"/>
              <a:gd name="connsiteY33" fmla="*/ 1233889 h 1806767"/>
              <a:gd name="connsiteX34" fmla="*/ 7083846 w 7171981"/>
              <a:gd name="connsiteY34" fmla="*/ 1575412 h 1806767"/>
              <a:gd name="connsiteX35" fmla="*/ 6995711 w 7171981"/>
              <a:gd name="connsiteY35" fmla="*/ 1641514 h 1806767"/>
              <a:gd name="connsiteX36" fmla="*/ 6808424 w 7171981"/>
              <a:gd name="connsiteY36" fmla="*/ 1696598 h 1806767"/>
              <a:gd name="connsiteX37" fmla="*/ 6753340 w 7171981"/>
              <a:gd name="connsiteY37" fmla="*/ 1696598 h 1806767"/>
              <a:gd name="connsiteX38" fmla="*/ 6775374 w 7171981"/>
              <a:gd name="connsiteY38" fmla="*/ 1487277 h 1806767"/>
              <a:gd name="connsiteX39" fmla="*/ 6764357 w 7171981"/>
              <a:gd name="connsiteY39" fmla="*/ 1233889 h 1806767"/>
              <a:gd name="connsiteX40" fmla="*/ 6720289 w 7171981"/>
              <a:gd name="connsiteY40" fmla="*/ 1112704 h 1806767"/>
              <a:gd name="connsiteX41" fmla="*/ 6566053 w 7171981"/>
              <a:gd name="connsiteY41" fmla="*/ 892367 h 1806767"/>
              <a:gd name="connsiteX42" fmla="*/ 6257581 w 7171981"/>
              <a:gd name="connsiteY42" fmla="*/ 716097 h 1806767"/>
              <a:gd name="connsiteX43" fmla="*/ 5916058 w 7171981"/>
              <a:gd name="connsiteY43" fmla="*/ 738130 h 1806767"/>
              <a:gd name="connsiteX44" fmla="*/ 5706738 w 7171981"/>
              <a:gd name="connsiteY44" fmla="*/ 826265 h 1806767"/>
              <a:gd name="connsiteX45" fmla="*/ 5464367 w 7171981"/>
              <a:gd name="connsiteY45" fmla="*/ 1068636 h 1806767"/>
              <a:gd name="connsiteX46" fmla="*/ 5398265 w 7171981"/>
              <a:gd name="connsiteY46" fmla="*/ 1311008 h 1806767"/>
              <a:gd name="connsiteX47" fmla="*/ 5365215 w 7171981"/>
              <a:gd name="connsiteY47" fmla="*/ 1498294 h 1806767"/>
              <a:gd name="connsiteX48" fmla="*/ 5409282 w 7171981"/>
              <a:gd name="connsiteY48" fmla="*/ 1718632 h 1806767"/>
              <a:gd name="connsiteX49" fmla="*/ 5420299 w 7171981"/>
              <a:gd name="connsiteY49" fmla="*/ 1773716 h 1806767"/>
              <a:gd name="connsiteX50" fmla="*/ 2148289 w 7171981"/>
              <a:gd name="connsiteY50" fmla="*/ 1795750 h 1806767"/>
              <a:gd name="connsiteX51" fmla="*/ 2181340 w 7171981"/>
              <a:gd name="connsiteY51" fmla="*/ 1487277 h 1806767"/>
              <a:gd name="connsiteX52" fmla="*/ 2071171 w 7171981"/>
              <a:gd name="connsiteY52" fmla="*/ 1145754 h 1806767"/>
              <a:gd name="connsiteX53" fmla="*/ 1795750 w 7171981"/>
              <a:gd name="connsiteY53" fmla="*/ 892367 h 1806767"/>
              <a:gd name="connsiteX54" fmla="*/ 1542362 w 7171981"/>
              <a:gd name="connsiteY54" fmla="*/ 804232 h 1806767"/>
              <a:gd name="connsiteX55" fmla="*/ 1410159 w 7171981"/>
              <a:gd name="connsiteY55" fmla="*/ 804232 h 1806767"/>
              <a:gd name="connsiteX56" fmla="*/ 1200839 w 7171981"/>
              <a:gd name="connsiteY56" fmla="*/ 870333 h 1806767"/>
              <a:gd name="connsiteX57" fmla="*/ 925417 w 7171981"/>
              <a:gd name="connsiteY57" fmla="*/ 1090670 h 1806767"/>
              <a:gd name="connsiteX58" fmla="*/ 804232 w 7171981"/>
              <a:gd name="connsiteY58" fmla="*/ 1410159 h 1806767"/>
              <a:gd name="connsiteX59" fmla="*/ 826265 w 7171981"/>
              <a:gd name="connsiteY59" fmla="*/ 1806767 h 1806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7171981" h="1806767">
                <a:moveTo>
                  <a:pt x="826265" y="1806767"/>
                </a:moveTo>
                <a:lnTo>
                  <a:pt x="572877" y="1795750"/>
                </a:lnTo>
                <a:lnTo>
                  <a:pt x="418641" y="1773716"/>
                </a:lnTo>
                <a:lnTo>
                  <a:pt x="198304" y="1740665"/>
                </a:lnTo>
                <a:lnTo>
                  <a:pt x="66102" y="1718632"/>
                </a:lnTo>
                <a:lnTo>
                  <a:pt x="33051" y="1641514"/>
                </a:lnTo>
                <a:lnTo>
                  <a:pt x="99152" y="1575412"/>
                </a:lnTo>
                <a:lnTo>
                  <a:pt x="99152" y="1454227"/>
                </a:lnTo>
                <a:lnTo>
                  <a:pt x="66102" y="1366092"/>
                </a:lnTo>
                <a:lnTo>
                  <a:pt x="22034" y="1322024"/>
                </a:lnTo>
                <a:lnTo>
                  <a:pt x="0" y="1277957"/>
                </a:lnTo>
                <a:lnTo>
                  <a:pt x="99152" y="1145754"/>
                </a:lnTo>
                <a:lnTo>
                  <a:pt x="341523" y="991518"/>
                </a:lnTo>
                <a:lnTo>
                  <a:pt x="760164" y="804232"/>
                </a:lnTo>
                <a:lnTo>
                  <a:pt x="1057620" y="716097"/>
                </a:lnTo>
                <a:lnTo>
                  <a:pt x="1421176" y="661012"/>
                </a:lnTo>
                <a:lnTo>
                  <a:pt x="1795750" y="638979"/>
                </a:lnTo>
                <a:lnTo>
                  <a:pt x="1905918" y="594911"/>
                </a:lnTo>
                <a:lnTo>
                  <a:pt x="3062689" y="88135"/>
                </a:lnTo>
                <a:lnTo>
                  <a:pt x="3294044" y="22034"/>
                </a:lnTo>
                <a:lnTo>
                  <a:pt x="3591499" y="0"/>
                </a:lnTo>
                <a:lnTo>
                  <a:pt x="4076241" y="0"/>
                </a:lnTo>
                <a:lnTo>
                  <a:pt x="4527933" y="66101"/>
                </a:lnTo>
                <a:lnTo>
                  <a:pt x="5277080" y="209321"/>
                </a:lnTo>
                <a:lnTo>
                  <a:pt x="6114362" y="407624"/>
                </a:lnTo>
                <a:lnTo>
                  <a:pt x="6610121" y="440675"/>
                </a:lnTo>
                <a:lnTo>
                  <a:pt x="6643171" y="484742"/>
                </a:lnTo>
                <a:lnTo>
                  <a:pt x="6687239" y="451692"/>
                </a:lnTo>
                <a:lnTo>
                  <a:pt x="6973677" y="451692"/>
                </a:lnTo>
                <a:lnTo>
                  <a:pt x="6984694" y="561861"/>
                </a:lnTo>
                <a:lnTo>
                  <a:pt x="7072829" y="738130"/>
                </a:lnTo>
                <a:lnTo>
                  <a:pt x="7171981" y="881350"/>
                </a:lnTo>
                <a:lnTo>
                  <a:pt x="7149947" y="1101687"/>
                </a:lnTo>
                <a:lnTo>
                  <a:pt x="7127914" y="1233889"/>
                </a:lnTo>
                <a:lnTo>
                  <a:pt x="7083846" y="1575412"/>
                </a:lnTo>
                <a:lnTo>
                  <a:pt x="6995711" y="1641514"/>
                </a:lnTo>
                <a:lnTo>
                  <a:pt x="6808424" y="1696598"/>
                </a:lnTo>
                <a:lnTo>
                  <a:pt x="6753340" y="1696598"/>
                </a:lnTo>
                <a:lnTo>
                  <a:pt x="6775374" y="1487277"/>
                </a:lnTo>
                <a:lnTo>
                  <a:pt x="6764357" y="1233889"/>
                </a:lnTo>
                <a:lnTo>
                  <a:pt x="6720289" y="1112704"/>
                </a:lnTo>
                <a:lnTo>
                  <a:pt x="6566053" y="892367"/>
                </a:lnTo>
                <a:lnTo>
                  <a:pt x="6257581" y="716097"/>
                </a:lnTo>
                <a:lnTo>
                  <a:pt x="5916058" y="738130"/>
                </a:lnTo>
                <a:lnTo>
                  <a:pt x="5706738" y="826265"/>
                </a:lnTo>
                <a:lnTo>
                  <a:pt x="5464367" y="1068636"/>
                </a:lnTo>
                <a:lnTo>
                  <a:pt x="5398265" y="1311008"/>
                </a:lnTo>
                <a:lnTo>
                  <a:pt x="5365215" y="1498294"/>
                </a:lnTo>
                <a:lnTo>
                  <a:pt x="5409282" y="1718632"/>
                </a:lnTo>
                <a:lnTo>
                  <a:pt x="5420299" y="1773716"/>
                </a:lnTo>
                <a:lnTo>
                  <a:pt x="2148289" y="1795750"/>
                </a:lnTo>
                <a:lnTo>
                  <a:pt x="2181340" y="1487277"/>
                </a:lnTo>
                <a:lnTo>
                  <a:pt x="2071171" y="1145754"/>
                </a:lnTo>
                <a:lnTo>
                  <a:pt x="1795750" y="892367"/>
                </a:lnTo>
                <a:lnTo>
                  <a:pt x="1542362" y="804232"/>
                </a:lnTo>
                <a:lnTo>
                  <a:pt x="1410159" y="804232"/>
                </a:lnTo>
                <a:lnTo>
                  <a:pt x="1200839" y="870333"/>
                </a:lnTo>
                <a:lnTo>
                  <a:pt x="925417" y="1090670"/>
                </a:lnTo>
                <a:lnTo>
                  <a:pt x="804232" y="1410159"/>
                </a:lnTo>
                <a:lnTo>
                  <a:pt x="826265" y="1806767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Forme libre 26"/>
          <p:cNvSpPr/>
          <p:nvPr/>
        </p:nvSpPr>
        <p:spPr>
          <a:xfrm>
            <a:off x="870333" y="1288973"/>
            <a:ext cx="881349" cy="396608"/>
          </a:xfrm>
          <a:custGeom>
            <a:avLst/>
            <a:gdLst>
              <a:gd name="connsiteX0" fmla="*/ 0 w 881349"/>
              <a:gd name="connsiteY0" fmla="*/ 396608 h 396608"/>
              <a:gd name="connsiteX1" fmla="*/ 407624 w 881349"/>
              <a:gd name="connsiteY1" fmla="*/ 286439 h 396608"/>
              <a:gd name="connsiteX2" fmla="*/ 881349 w 881349"/>
              <a:gd name="connsiteY2" fmla="*/ 0 h 396608"/>
              <a:gd name="connsiteX3" fmla="*/ 517792 w 881349"/>
              <a:gd name="connsiteY3" fmla="*/ 110169 h 396608"/>
              <a:gd name="connsiteX4" fmla="*/ 275421 w 881349"/>
              <a:gd name="connsiteY4" fmla="*/ 220338 h 396608"/>
              <a:gd name="connsiteX5" fmla="*/ 0 w 881349"/>
              <a:gd name="connsiteY5" fmla="*/ 396608 h 396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1349" h="396608">
                <a:moveTo>
                  <a:pt x="0" y="396608"/>
                </a:moveTo>
                <a:lnTo>
                  <a:pt x="407624" y="286439"/>
                </a:lnTo>
                <a:lnTo>
                  <a:pt x="881349" y="0"/>
                </a:lnTo>
                <a:lnTo>
                  <a:pt x="517792" y="110169"/>
                </a:lnTo>
                <a:lnTo>
                  <a:pt x="275421" y="220338"/>
                </a:lnTo>
                <a:lnTo>
                  <a:pt x="0" y="396608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Forme libre 28"/>
          <p:cNvSpPr/>
          <p:nvPr/>
        </p:nvSpPr>
        <p:spPr>
          <a:xfrm>
            <a:off x="3059832" y="692696"/>
            <a:ext cx="2633031" cy="594911"/>
          </a:xfrm>
          <a:custGeom>
            <a:avLst/>
            <a:gdLst>
              <a:gd name="connsiteX0" fmla="*/ 0 w 2633031"/>
              <a:gd name="connsiteY0" fmla="*/ 594911 h 594911"/>
              <a:gd name="connsiteX1" fmla="*/ 760163 w 2633031"/>
              <a:gd name="connsiteY1" fmla="*/ 583894 h 594911"/>
              <a:gd name="connsiteX2" fmla="*/ 1553378 w 2633031"/>
              <a:gd name="connsiteY2" fmla="*/ 495759 h 594911"/>
              <a:gd name="connsiteX3" fmla="*/ 2126255 w 2633031"/>
              <a:gd name="connsiteY3" fmla="*/ 385590 h 594911"/>
              <a:gd name="connsiteX4" fmla="*/ 2633031 w 2633031"/>
              <a:gd name="connsiteY4" fmla="*/ 231354 h 594911"/>
              <a:gd name="connsiteX5" fmla="*/ 1740665 w 2633031"/>
              <a:gd name="connsiteY5" fmla="*/ 22034 h 594911"/>
              <a:gd name="connsiteX6" fmla="*/ 1388125 w 2633031"/>
              <a:gd name="connsiteY6" fmla="*/ 0 h 594911"/>
              <a:gd name="connsiteX7" fmla="*/ 1057619 w 2633031"/>
              <a:gd name="connsiteY7" fmla="*/ 44068 h 594911"/>
              <a:gd name="connsiteX8" fmla="*/ 683045 w 2633031"/>
              <a:gd name="connsiteY8" fmla="*/ 165253 h 594911"/>
              <a:gd name="connsiteX9" fmla="*/ 407624 w 2633031"/>
              <a:gd name="connsiteY9" fmla="*/ 319489 h 594911"/>
              <a:gd name="connsiteX10" fmla="*/ 0 w 2633031"/>
              <a:gd name="connsiteY10" fmla="*/ 594911 h 59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33031" h="594911">
                <a:moveTo>
                  <a:pt x="0" y="594911"/>
                </a:moveTo>
                <a:lnTo>
                  <a:pt x="760163" y="583894"/>
                </a:lnTo>
                <a:lnTo>
                  <a:pt x="1553378" y="495759"/>
                </a:lnTo>
                <a:lnTo>
                  <a:pt x="2126255" y="385590"/>
                </a:lnTo>
                <a:lnTo>
                  <a:pt x="2633031" y="231354"/>
                </a:lnTo>
                <a:lnTo>
                  <a:pt x="1740665" y="22034"/>
                </a:lnTo>
                <a:lnTo>
                  <a:pt x="1388125" y="0"/>
                </a:lnTo>
                <a:lnTo>
                  <a:pt x="1057619" y="44068"/>
                </a:lnTo>
                <a:lnTo>
                  <a:pt x="683045" y="165253"/>
                </a:lnTo>
                <a:lnTo>
                  <a:pt x="407624" y="319489"/>
                </a:lnTo>
                <a:lnTo>
                  <a:pt x="0" y="594911"/>
                </a:ln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Forme libre 29"/>
          <p:cNvSpPr/>
          <p:nvPr/>
        </p:nvSpPr>
        <p:spPr>
          <a:xfrm>
            <a:off x="7392318" y="991518"/>
            <a:ext cx="451692" cy="330506"/>
          </a:xfrm>
          <a:custGeom>
            <a:avLst/>
            <a:gdLst>
              <a:gd name="connsiteX0" fmla="*/ 0 w 451692"/>
              <a:gd name="connsiteY0" fmla="*/ 33051 h 330506"/>
              <a:gd name="connsiteX1" fmla="*/ 286439 w 451692"/>
              <a:gd name="connsiteY1" fmla="*/ 121186 h 330506"/>
              <a:gd name="connsiteX2" fmla="*/ 451692 w 451692"/>
              <a:gd name="connsiteY2" fmla="*/ 330506 h 330506"/>
              <a:gd name="connsiteX3" fmla="*/ 341523 w 451692"/>
              <a:gd name="connsiteY3" fmla="*/ 110169 h 330506"/>
              <a:gd name="connsiteX4" fmla="*/ 341523 w 451692"/>
              <a:gd name="connsiteY4" fmla="*/ 0 h 330506"/>
              <a:gd name="connsiteX5" fmla="*/ 44068 w 451692"/>
              <a:gd name="connsiteY5" fmla="*/ 0 h 330506"/>
              <a:gd name="connsiteX6" fmla="*/ 66101 w 451692"/>
              <a:gd name="connsiteY6" fmla="*/ 55084 h 330506"/>
              <a:gd name="connsiteX7" fmla="*/ 0 w 451692"/>
              <a:gd name="connsiteY7" fmla="*/ 33051 h 330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692" h="330506">
                <a:moveTo>
                  <a:pt x="0" y="33051"/>
                </a:moveTo>
                <a:lnTo>
                  <a:pt x="286439" y="121186"/>
                </a:lnTo>
                <a:lnTo>
                  <a:pt x="451692" y="330506"/>
                </a:lnTo>
                <a:lnTo>
                  <a:pt x="341523" y="110169"/>
                </a:lnTo>
                <a:lnTo>
                  <a:pt x="341523" y="0"/>
                </a:lnTo>
                <a:lnTo>
                  <a:pt x="44068" y="0"/>
                </a:lnTo>
                <a:lnTo>
                  <a:pt x="66101" y="55084"/>
                </a:lnTo>
                <a:lnTo>
                  <a:pt x="0" y="33051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Forme libre 30"/>
          <p:cNvSpPr/>
          <p:nvPr/>
        </p:nvSpPr>
        <p:spPr>
          <a:xfrm>
            <a:off x="4913523" y="1266940"/>
            <a:ext cx="231354" cy="154236"/>
          </a:xfrm>
          <a:custGeom>
            <a:avLst/>
            <a:gdLst>
              <a:gd name="connsiteX0" fmla="*/ 209320 w 231354"/>
              <a:gd name="connsiteY0" fmla="*/ 0 h 154236"/>
              <a:gd name="connsiteX1" fmla="*/ 231354 w 231354"/>
              <a:gd name="connsiteY1" fmla="*/ 66101 h 154236"/>
              <a:gd name="connsiteX2" fmla="*/ 209320 w 231354"/>
              <a:gd name="connsiteY2" fmla="*/ 154236 h 154236"/>
              <a:gd name="connsiteX3" fmla="*/ 0 w 231354"/>
              <a:gd name="connsiteY3" fmla="*/ 110168 h 154236"/>
              <a:gd name="connsiteX4" fmla="*/ 209320 w 231354"/>
              <a:gd name="connsiteY4" fmla="*/ 0 h 154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354" h="154236">
                <a:moveTo>
                  <a:pt x="209320" y="0"/>
                </a:moveTo>
                <a:lnTo>
                  <a:pt x="231354" y="66101"/>
                </a:lnTo>
                <a:lnTo>
                  <a:pt x="209320" y="154236"/>
                </a:lnTo>
                <a:lnTo>
                  <a:pt x="0" y="110168"/>
                </a:lnTo>
                <a:lnTo>
                  <a:pt x="20932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Forme libre 31"/>
          <p:cNvSpPr/>
          <p:nvPr/>
        </p:nvSpPr>
        <p:spPr>
          <a:xfrm>
            <a:off x="3059832" y="1052736"/>
            <a:ext cx="2319449" cy="1189821"/>
          </a:xfrm>
          <a:custGeom>
            <a:avLst/>
            <a:gdLst>
              <a:gd name="connsiteX0" fmla="*/ 77118 w 2247441"/>
              <a:gd name="connsiteY0" fmla="*/ 209320 h 1189821"/>
              <a:gd name="connsiteX1" fmla="*/ 0 w 2247441"/>
              <a:gd name="connsiteY1" fmla="*/ 286438 h 1189821"/>
              <a:gd name="connsiteX2" fmla="*/ 66101 w 2247441"/>
              <a:gd name="connsiteY2" fmla="*/ 1189821 h 1189821"/>
              <a:gd name="connsiteX3" fmla="*/ 1817783 w 2247441"/>
              <a:gd name="connsiteY3" fmla="*/ 1112703 h 1189821"/>
              <a:gd name="connsiteX4" fmla="*/ 1983036 w 2247441"/>
              <a:gd name="connsiteY4" fmla="*/ 1068636 h 1189821"/>
              <a:gd name="connsiteX5" fmla="*/ 2093205 w 2247441"/>
              <a:gd name="connsiteY5" fmla="*/ 870332 h 1189821"/>
              <a:gd name="connsiteX6" fmla="*/ 2247441 w 2247441"/>
              <a:gd name="connsiteY6" fmla="*/ 352540 h 1189821"/>
              <a:gd name="connsiteX7" fmla="*/ 2247441 w 2247441"/>
              <a:gd name="connsiteY7" fmla="*/ 132202 h 1189821"/>
              <a:gd name="connsiteX8" fmla="*/ 2214391 w 2247441"/>
              <a:gd name="connsiteY8" fmla="*/ 33050 h 1189821"/>
              <a:gd name="connsiteX9" fmla="*/ 2159306 w 2247441"/>
              <a:gd name="connsiteY9" fmla="*/ 0 h 1189821"/>
              <a:gd name="connsiteX10" fmla="*/ 77118 w 2247441"/>
              <a:gd name="connsiteY10" fmla="*/ 209320 h 1189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47441" h="1189821">
                <a:moveTo>
                  <a:pt x="77118" y="209320"/>
                </a:moveTo>
                <a:lnTo>
                  <a:pt x="0" y="286438"/>
                </a:lnTo>
                <a:lnTo>
                  <a:pt x="66101" y="1189821"/>
                </a:lnTo>
                <a:lnTo>
                  <a:pt x="1817783" y="1112703"/>
                </a:lnTo>
                <a:lnTo>
                  <a:pt x="1983036" y="1068636"/>
                </a:lnTo>
                <a:lnTo>
                  <a:pt x="2093205" y="870332"/>
                </a:lnTo>
                <a:lnTo>
                  <a:pt x="2247441" y="352540"/>
                </a:lnTo>
                <a:lnTo>
                  <a:pt x="2247441" y="132202"/>
                </a:lnTo>
                <a:lnTo>
                  <a:pt x="2214391" y="33050"/>
                </a:lnTo>
                <a:lnTo>
                  <a:pt x="2159306" y="0"/>
                </a:lnTo>
                <a:lnTo>
                  <a:pt x="77118" y="209320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Forme libre 32"/>
          <p:cNvSpPr/>
          <p:nvPr/>
        </p:nvSpPr>
        <p:spPr>
          <a:xfrm>
            <a:off x="4902506" y="1311007"/>
            <a:ext cx="286439" cy="154236"/>
          </a:xfrm>
          <a:custGeom>
            <a:avLst/>
            <a:gdLst>
              <a:gd name="connsiteX0" fmla="*/ 264405 w 286439"/>
              <a:gd name="connsiteY0" fmla="*/ 0 h 154236"/>
              <a:gd name="connsiteX1" fmla="*/ 286439 w 286439"/>
              <a:gd name="connsiteY1" fmla="*/ 66101 h 154236"/>
              <a:gd name="connsiteX2" fmla="*/ 286439 w 286439"/>
              <a:gd name="connsiteY2" fmla="*/ 121186 h 154236"/>
              <a:gd name="connsiteX3" fmla="*/ 253388 w 286439"/>
              <a:gd name="connsiteY3" fmla="*/ 154236 h 154236"/>
              <a:gd name="connsiteX4" fmla="*/ 0 w 286439"/>
              <a:gd name="connsiteY4" fmla="*/ 88135 h 154236"/>
              <a:gd name="connsiteX5" fmla="*/ 264405 w 286439"/>
              <a:gd name="connsiteY5" fmla="*/ 0 h 154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439" h="154236">
                <a:moveTo>
                  <a:pt x="264405" y="0"/>
                </a:moveTo>
                <a:lnTo>
                  <a:pt x="286439" y="66101"/>
                </a:lnTo>
                <a:lnTo>
                  <a:pt x="286439" y="121186"/>
                </a:lnTo>
                <a:lnTo>
                  <a:pt x="253388" y="154236"/>
                </a:lnTo>
                <a:lnTo>
                  <a:pt x="0" y="88135"/>
                </a:lnTo>
                <a:lnTo>
                  <a:pt x="264405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Forme libre 33"/>
          <p:cNvSpPr/>
          <p:nvPr/>
        </p:nvSpPr>
        <p:spPr>
          <a:xfrm>
            <a:off x="2544896" y="605928"/>
            <a:ext cx="1465244" cy="661012"/>
          </a:xfrm>
          <a:custGeom>
            <a:avLst/>
            <a:gdLst>
              <a:gd name="connsiteX0" fmla="*/ 0 w 1465244"/>
              <a:gd name="connsiteY0" fmla="*/ 572877 h 661012"/>
              <a:gd name="connsiteX1" fmla="*/ 440675 w 1465244"/>
              <a:gd name="connsiteY1" fmla="*/ 649995 h 661012"/>
              <a:gd name="connsiteX2" fmla="*/ 848299 w 1465244"/>
              <a:gd name="connsiteY2" fmla="*/ 374573 h 661012"/>
              <a:gd name="connsiteX3" fmla="*/ 1123721 w 1465244"/>
              <a:gd name="connsiteY3" fmla="*/ 231354 h 661012"/>
              <a:gd name="connsiteX4" fmla="*/ 1277957 w 1465244"/>
              <a:gd name="connsiteY4" fmla="*/ 176270 h 661012"/>
              <a:gd name="connsiteX5" fmla="*/ 1465244 w 1465244"/>
              <a:gd name="connsiteY5" fmla="*/ 110168 h 661012"/>
              <a:gd name="connsiteX6" fmla="*/ 1399143 w 1465244"/>
              <a:gd name="connsiteY6" fmla="*/ 0 h 661012"/>
              <a:gd name="connsiteX7" fmla="*/ 1156771 w 1465244"/>
              <a:gd name="connsiteY7" fmla="*/ 88135 h 661012"/>
              <a:gd name="connsiteX8" fmla="*/ 837282 w 1465244"/>
              <a:gd name="connsiteY8" fmla="*/ 231354 h 661012"/>
              <a:gd name="connsiteX9" fmla="*/ 473726 w 1465244"/>
              <a:gd name="connsiteY9" fmla="*/ 385590 h 661012"/>
              <a:gd name="connsiteX10" fmla="*/ 99152 w 1465244"/>
              <a:gd name="connsiteY10" fmla="*/ 550843 h 661012"/>
              <a:gd name="connsiteX11" fmla="*/ 66102 w 1465244"/>
              <a:gd name="connsiteY11" fmla="*/ 572877 h 661012"/>
              <a:gd name="connsiteX12" fmla="*/ 407624 w 1465244"/>
              <a:gd name="connsiteY12" fmla="*/ 661012 h 661012"/>
              <a:gd name="connsiteX13" fmla="*/ 0 w 1465244"/>
              <a:gd name="connsiteY13" fmla="*/ 572877 h 661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5244" h="661012">
                <a:moveTo>
                  <a:pt x="0" y="572877"/>
                </a:moveTo>
                <a:lnTo>
                  <a:pt x="440675" y="649995"/>
                </a:lnTo>
                <a:lnTo>
                  <a:pt x="848299" y="374573"/>
                </a:lnTo>
                <a:lnTo>
                  <a:pt x="1123721" y="231354"/>
                </a:lnTo>
                <a:lnTo>
                  <a:pt x="1277957" y="176270"/>
                </a:lnTo>
                <a:lnTo>
                  <a:pt x="1465244" y="110168"/>
                </a:lnTo>
                <a:lnTo>
                  <a:pt x="1399143" y="0"/>
                </a:lnTo>
                <a:lnTo>
                  <a:pt x="1156771" y="88135"/>
                </a:lnTo>
                <a:lnTo>
                  <a:pt x="837282" y="231354"/>
                </a:lnTo>
                <a:lnTo>
                  <a:pt x="473726" y="385590"/>
                </a:lnTo>
                <a:lnTo>
                  <a:pt x="99152" y="550843"/>
                </a:lnTo>
                <a:lnTo>
                  <a:pt x="66102" y="572877"/>
                </a:lnTo>
                <a:lnTo>
                  <a:pt x="407624" y="661012"/>
                </a:lnTo>
                <a:lnTo>
                  <a:pt x="0" y="572877"/>
                </a:ln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36" name="Connecteur droit 35"/>
          <p:cNvCxnSpPr>
            <a:stCxn id="32" idx="5"/>
            <a:endCxn id="23" idx="46"/>
          </p:cNvCxnSpPr>
          <p:nvPr/>
        </p:nvCxnSpPr>
        <p:spPr>
          <a:xfrm flipV="1">
            <a:off x="5220104" y="1859688"/>
            <a:ext cx="933737" cy="633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Forme libre 37"/>
          <p:cNvSpPr/>
          <p:nvPr/>
        </p:nvSpPr>
        <p:spPr>
          <a:xfrm>
            <a:off x="5596569" y="661012"/>
            <a:ext cx="1641513" cy="352540"/>
          </a:xfrm>
          <a:custGeom>
            <a:avLst/>
            <a:gdLst>
              <a:gd name="connsiteX0" fmla="*/ 0 w 1641513"/>
              <a:gd name="connsiteY0" fmla="*/ 0 h 352540"/>
              <a:gd name="connsiteX1" fmla="*/ 33050 w 1641513"/>
              <a:gd name="connsiteY1" fmla="*/ 66101 h 352540"/>
              <a:gd name="connsiteX2" fmla="*/ 881349 w 1641513"/>
              <a:gd name="connsiteY2" fmla="*/ 352540 h 352540"/>
              <a:gd name="connsiteX3" fmla="*/ 1641513 w 1641513"/>
              <a:gd name="connsiteY3" fmla="*/ 330506 h 352540"/>
              <a:gd name="connsiteX4" fmla="*/ 1266939 w 1641513"/>
              <a:gd name="connsiteY4" fmla="*/ 297455 h 352540"/>
              <a:gd name="connsiteX5" fmla="*/ 0 w 1641513"/>
              <a:gd name="connsiteY5" fmla="*/ 0 h 35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41513" h="352540">
                <a:moveTo>
                  <a:pt x="0" y="0"/>
                </a:moveTo>
                <a:lnTo>
                  <a:pt x="33050" y="66101"/>
                </a:lnTo>
                <a:lnTo>
                  <a:pt x="881349" y="352540"/>
                </a:lnTo>
                <a:lnTo>
                  <a:pt x="1641513" y="330506"/>
                </a:lnTo>
                <a:lnTo>
                  <a:pt x="1266939" y="29745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9" name="Ellipse 38"/>
          <p:cNvSpPr/>
          <p:nvPr/>
        </p:nvSpPr>
        <p:spPr>
          <a:xfrm>
            <a:off x="1835696" y="1628800"/>
            <a:ext cx="792088" cy="792088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0" name="Ellipse 39"/>
          <p:cNvSpPr/>
          <p:nvPr/>
        </p:nvSpPr>
        <p:spPr>
          <a:xfrm>
            <a:off x="6444208" y="1556792"/>
            <a:ext cx="792088" cy="792088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42" name="Connecteur droit 41"/>
          <p:cNvCxnSpPr>
            <a:endCxn id="30" idx="2"/>
          </p:cNvCxnSpPr>
          <p:nvPr/>
        </p:nvCxnSpPr>
        <p:spPr>
          <a:xfrm flipV="1">
            <a:off x="7380312" y="1322024"/>
            <a:ext cx="463698" cy="2347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Forme libre 45"/>
          <p:cNvSpPr/>
          <p:nvPr/>
        </p:nvSpPr>
        <p:spPr>
          <a:xfrm>
            <a:off x="7855027" y="1927952"/>
            <a:ext cx="77118" cy="143219"/>
          </a:xfrm>
          <a:custGeom>
            <a:avLst/>
            <a:gdLst>
              <a:gd name="connsiteX0" fmla="*/ 11016 w 77118"/>
              <a:gd name="connsiteY0" fmla="*/ 0 h 143219"/>
              <a:gd name="connsiteX1" fmla="*/ 77118 w 77118"/>
              <a:gd name="connsiteY1" fmla="*/ 0 h 143219"/>
              <a:gd name="connsiteX2" fmla="*/ 77118 w 77118"/>
              <a:gd name="connsiteY2" fmla="*/ 143219 h 143219"/>
              <a:gd name="connsiteX3" fmla="*/ 0 w 77118"/>
              <a:gd name="connsiteY3" fmla="*/ 132202 h 143219"/>
              <a:gd name="connsiteX4" fmla="*/ 11016 w 77118"/>
              <a:gd name="connsiteY4" fmla="*/ 0 h 14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118" h="143219">
                <a:moveTo>
                  <a:pt x="11016" y="0"/>
                </a:moveTo>
                <a:lnTo>
                  <a:pt x="77118" y="0"/>
                </a:lnTo>
                <a:lnTo>
                  <a:pt x="77118" y="143219"/>
                </a:lnTo>
                <a:lnTo>
                  <a:pt x="0" y="132202"/>
                </a:lnTo>
                <a:lnTo>
                  <a:pt x="11016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7" name="Forme libre 46"/>
          <p:cNvSpPr/>
          <p:nvPr/>
        </p:nvSpPr>
        <p:spPr>
          <a:xfrm>
            <a:off x="2051720" y="1844824"/>
            <a:ext cx="358447" cy="402514"/>
          </a:xfrm>
          <a:custGeom>
            <a:avLst/>
            <a:gdLst>
              <a:gd name="connsiteX0" fmla="*/ 0 w 286439"/>
              <a:gd name="connsiteY0" fmla="*/ 110168 h 330506"/>
              <a:gd name="connsiteX1" fmla="*/ 77118 w 286439"/>
              <a:gd name="connsiteY1" fmla="*/ 0 h 330506"/>
              <a:gd name="connsiteX2" fmla="*/ 220337 w 286439"/>
              <a:gd name="connsiteY2" fmla="*/ 0 h 330506"/>
              <a:gd name="connsiteX3" fmla="*/ 286439 w 286439"/>
              <a:gd name="connsiteY3" fmla="*/ 121185 h 330506"/>
              <a:gd name="connsiteX4" fmla="*/ 187287 w 286439"/>
              <a:gd name="connsiteY4" fmla="*/ 330506 h 330506"/>
              <a:gd name="connsiteX5" fmla="*/ 99152 w 286439"/>
              <a:gd name="connsiteY5" fmla="*/ 330506 h 330506"/>
              <a:gd name="connsiteX6" fmla="*/ 0 w 286439"/>
              <a:gd name="connsiteY6" fmla="*/ 110168 h 330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6439" h="330506">
                <a:moveTo>
                  <a:pt x="0" y="110168"/>
                </a:moveTo>
                <a:lnTo>
                  <a:pt x="77118" y="0"/>
                </a:lnTo>
                <a:lnTo>
                  <a:pt x="220337" y="0"/>
                </a:lnTo>
                <a:lnTo>
                  <a:pt x="286439" y="121185"/>
                </a:lnTo>
                <a:lnTo>
                  <a:pt x="187287" y="330506"/>
                </a:lnTo>
                <a:lnTo>
                  <a:pt x="99152" y="330506"/>
                </a:lnTo>
                <a:lnTo>
                  <a:pt x="0" y="110168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8" name="Forme libre 47"/>
          <p:cNvSpPr/>
          <p:nvPr/>
        </p:nvSpPr>
        <p:spPr>
          <a:xfrm>
            <a:off x="6660232" y="1772816"/>
            <a:ext cx="358447" cy="402514"/>
          </a:xfrm>
          <a:custGeom>
            <a:avLst/>
            <a:gdLst>
              <a:gd name="connsiteX0" fmla="*/ 0 w 286439"/>
              <a:gd name="connsiteY0" fmla="*/ 110168 h 330506"/>
              <a:gd name="connsiteX1" fmla="*/ 77118 w 286439"/>
              <a:gd name="connsiteY1" fmla="*/ 0 h 330506"/>
              <a:gd name="connsiteX2" fmla="*/ 220337 w 286439"/>
              <a:gd name="connsiteY2" fmla="*/ 0 h 330506"/>
              <a:gd name="connsiteX3" fmla="*/ 286439 w 286439"/>
              <a:gd name="connsiteY3" fmla="*/ 121185 h 330506"/>
              <a:gd name="connsiteX4" fmla="*/ 187287 w 286439"/>
              <a:gd name="connsiteY4" fmla="*/ 330506 h 330506"/>
              <a:gd name="connsiteX5" fmla="*/ 99152 w 286439"/>
              <a:gd name="connsiteY5" fmla="*/ 330506 h 330506"/>
              <a:gd name="connsiteX6" fmla="*/ 0 w 286439"/>
              <a:gd name="connsiteY6" fmla="*/ 110168 h 330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6439" h="330506">
                <a:moveTo>
                  <a:pt x="0" y="110168"/>
                </a:moveTo>
                <a:lnTo>
                  <a:pt x="77118" y="0"/>
                </a:lnTo>
                <a:lnTo>
                  <a:pt x="220337" y="0"/>
                </a:lnTo>
                <a:lnTo>
                  <a:pt x="286439" y="121185"/>
                </a:lnTo>
                <a:lnTo>
                  <a:pt x="187287" y="330506"/>
                </a:lnTo>
                <a:lnTo>
                  <a:pt x="99152" y="330506"/>
                </a:lnTo>
                <a:lnTo>
                  <a:pt x="0" y="110168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9" name="Forme libre 48"/>
          <p:cNvSpPr/>
          <p:nvPr/>
        </p:nvSpPr>
        <p:spPr>
          <a:xfrm>
            <a:off x="2699792" y="1340768"/>
            <a:ext cx="251520" cy="258498"/>
          </a:xfrm>
          <a:custGeom>
            <a:avLst/>
            <a:gdLst>
              <a:gd name="connsiteX0" fmla="*/ 0 w 286439"/>
              <a:gd name="connsiteY0" fmla="*/ 110168 h 330506"/>
              <a:gd name="connsiteX1" fmla="*/ 77118 w 286439"/>
              <a:gd name="connsiteY1" fmla="*/ 0 h 330506"/>
              <a:gd name="connsiteX2" fmla="*/ 220337 w 286439"/>
              <a:gd name="connsiteY2" fmla="*/ 0 h 330506"/>
              <a:gd name="connsiteX3" fmla="*/ 286439 w 286439"/>
              <a:gd name="connsiteY3" fmla="*/ 121185 h 330506"/>
              <a:gd name="connsiteX4" fmla="*/ 187287 w 286439"/>
              <a:gd name="connsiteY4" fmla="*/ 330506 h 330506"/>
              <a:gd name="connsiteX5" fmla="*/ 99152 w 286439"/>
              <a:gd name="connsiteY5" fmla="*/ 330506 h 330506"/>
              <a:gd name="connsiteX6" fmla="*/ 0 w 286439"/>
              <a:gd name="connsiteY6" fmla="*/ 110168 h 330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6439" h="330506">
                <a:moveTo>
                  <a:pt x="0" y="110168"/>
                </a:moveTo>
                <a:lnTo>
                  <a:pt x="77118" y="0"/>
                </a:lnTo>
                <a:lnTo>
                  <a:pt x="220337" y="0"/>
                </a:lnTo>
                <a:lnTo>
                  <a:pt x="286439" y="121185"/>
                </a:lnTo>
                <a:lnTo>
                  <a:pt x="187287" y="330506"/>
                </a:lnTo>
                <a:lnTo>
                  <a:pt x="99152" y="330506"/>
                </a:lnTo>
                <a:lnTo>
                  <a:pt x="0" y="110168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rgbClr val="FFC000"/>
              </a:solidFill>
            </a:endParaRPr>
          </a:p>
        </p:txBody>
      </p:sp>
      <p:sp>
        <p:nvSpPr>
          <p:cNvPr id="50" name="Forme libre 49"/>
          <p:cNvSpPr/>
          <p:nvPr/>
        </p:nvSpPr>
        <p:spPr>
          <a:xfrm>
            <a:off x="749147" y="1972019"/>
            <a:ext cx="110169" cy="88135"/>
          </a:xfrm>
          <a:custGeom>
            <a:avLst/>
            <a:gdLst>
              <a:gd name="connsiteX0" fmla="*/ 99152 w 110169"/>
              <a:gd name="connsiteY0" fmla="*/ 0 h 88135"/>
              <a:gd name="connsiteX1" fmla="*/ 0 w 110169"/>
              <a:gd name="connsiteY1" fmla="*/ 66101 h 88135"/>
              <a:gd name="connsiteX2" fmla="*/ 33051 w 110169"/>
              <a:gd name="connsiteY2" fmla="*/ 77118 h 88135"/>
              <a:gd name="connsiteX3" fmla="*/ 110169 w 110169"/>
              <a:gd name="connsiteY3" fmla="*/ 88135 h 88135"/>
              <a:gd name="connsiteX4" fmla="*/ 99152 w 110169"/>
              <a:gd name="connsiteY4" fmla="*/ 0 h 8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169" h="88135">
                <a:moveTo>
                  <a:pt x="99152" y="0"/>
                </a:moveTo>
                <a:lnTo>
                  <a:pt x="0" y="66101"/>
                </a:lnTo>
                <a:lnTo>
                  <a:pt x="33051" y="77118"/>
                </a:lnTo>
                <a:lnTo>
                  <a:pt x="110169" y="88135"/>
                </a:lnTo>
                <a:lnTo>
                  <a:pt x="99152" y="0"/>
                </a:ln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52" name="Connecteur droit 51"/>
          <p:cNvCxnSpPr/>
          <p:nvPr/>
        </p:nvCxnSpPr>
        <p:spPr>
          <a:xfrm flipV="1">
            <a:off x="2915816" y="2060848"/>
            <a:ext cx="2376264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>
            <a:off x="5292080" y="2060848"/>
            <a:ext cx="504056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Forme libre 65"/>
          <p:cNvSpPr/>
          <p:nvPr/>
        </p:nvSpPr>
        <p:spPr>
          <a:xfrm>
            <a:off x="3275856" y="1052736"/>
            <a:ext cx="440675" cy="341523"/>
          </a:xfrm>
          <a:custGeom>
            <a:avLst/>
            <a:gdLst>
              <a:gd name="connsiteX0" fmla="*/ 11017 w 440675"/>
              <a:gd name="connsiteY0" fmla="*/ 220337 h 341523"/>
              <a:gd name="connsiteX1" fmla="*/ 121186 w 440675"/>
              <a:gd name="connsiteY1" fmla="*/ 77118 h 341523"/>
              <a:gd name="connsiteX2" fmla="*/ 253388 w 440675"/>
              <a:gd name="connsiteY2" fmla="*/ 11017 h 341523"/>
              <a:gd name="connsiteX3" fmla="*/ 352540 w 440675"/>
              <a:gd name="connsiteY3" fmla="*/ 0 h 341523"/>
              <a:gd name="connsiteX4" fmla="*/ 407624 w 440675"/>
              <a:gd name="connsiteY4" fmla="*/ 22034 h 341523"/>
              <a:gd name="connsiteX5" fmla="*/ 440675 w 440675"/>
              <a:gd name="connsiteY5" fmla="*/ 77118 h 341523"/>
              <a:gd name="connsiteX6" fmla="*/ 440675 w 440675"/>
              <a:gd name="connsiteY6" fmla="*/ 121185 h 341523"/>
              <a:gd name="connsiteX7" fmla="*/ 418641 w 440675"/>
              <a:gd name="connsiteY7" fmla="*/ 176270 h 341523"/>
              <a:gd name="connsiteX8" fmla="*/ 341523 w 440675"/>
              <a:gd name="connsiteY8" fmla="*/ 220337 h 341523"/>
              <a:gd name="connsiteX9" fmla="*/ 275422 w 440675"/>
              <a:gd name="connsiteY9" fmla="*/ 220337 h 341523"/>
              <a:gd name="connsiteX10" fmla="*/ 231354 w 440675"/>
              <a:gd name="connsiteY10" fmla="*/ 209320 h 341523"/>
              <a:gd name="connsiteX11" fmla="*/ 198304 w 440675"/>
              <a:gd name="connsiteY11" fmla="*/ 198304 h 341523"/>
              <a:gd name="connsiteX12" fmla="*/ 165253 w 440675"/>
              <a:gd name="connsiteY12" fmla="*/ 231354 h 341523"/>
              <a:gd name="connsiteX13" fmla="*/ 165253 w 440675"/>
              <a:gd name="connsiteY13" fmla="*/ 242371 h 341523"/>
              <a:gd name="connsiteX14" fmla="*/ 143220 w 440675"/>
              <a:gd name="connsiteY14" fmla="*/ 319489 h 341523"/>
              <a:gd name="connsiteX15" fmla="*/ 110169 w 440675"/>
              <a:gd name="connsiteY15" fmla="*/ 330506 h 341523"/>
              <a:gd name="connsiteX16" fmla="*/ 55085 w 440675"/>
              <a:gd name="connsiteY16" fmla="*/ 341523 h 341523"/>
              <a:gd name="connsiteX17" fmla="*/ 33051 w 440675"/>
              <a:gd name="connsiteY17" fmla="*/ 341523 h 341523"/>
              <a:gd name="connsiteX18" fmla="*/ 0 w 440675"/>
              <a:gd name="connsiteY18" fmla="*/ 330506 h 341523"/>
              <a:gd name="connsiteX19" fmla="*/ 0 w 440675"/>
              <a:gd name="connsiteY19" fmla="*/ 330506 h 341523"/>
              <a:gd name="connsiteX20" fmla="*/ 0 w 440675"/>
              <a:gd name="connsiteY20" fmla="*/ 330506 h 341523"/>
              <a:gd name="connsiteX21" fmla="*/ 11017 w 440675"/>
              <a:gd name="connsiteY21" fmla="*/ 220337 h 34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40675" h="341523">
                <a:moveTo>
                  <a:pt x="11017" y="220337"/>
                </a:moveTo>
                <a:lnTo>
                  <a:pt x="121186" y="77118"/>
                </a:lnTo>
                <a:lnTo>
                  <a:pt x="253388" y="11017"/>
                </a:lnTo>
                <a:lnTo>
                  <a:pt x="352540" y="0"/>
                </a:lnTo>
                <a:lnTo>
                  <a:pt x="407624" y="22034"/>
                </a:lnTo>
                <a:lnTo>
                  <a:pt x="440675" y="77118"/>
                </a:lnTo>
                <a:lnTo>
                  <a:pt x="440675" y="121185"/>
                </a:lnTo>
                <a:lnTo>
                  <a:pt x="418641" y="176270"/>
                </a:lnTo>
                <a:lnTo>
                  <a:pt x="341523" y="220337"/>
                </a:lnTo>
                <a:lnTo>
                  <a:pt x="275422" y="220337"/>
                </a:lnTo>
                <a:lnTo>
                  <a:pt x="231354" y="209320"/>
                </a:lnTo>
                <a:lnTo>
                  <a:pt x="198304" y="198304"/>
                </a:lnTo>
                <a:lnTo>
                  <a:pt x="165253" y="231354"/>
                </a:lnTo>
                <a:lnTo>
                  <a:pt x="165253" y="242371"/>
                </a:lnTo>
                <a:lnTo>
                  <a:pt x="143220" y="319489"/>
                </a:lnTo>
                <a:lnTo>
                  <a:pt x="110169" y="330506"/>
                </a:lnTo>
                <a:lnTo>
                  <a:pt x="55085" y="341523"/>
                </a:lnTo>
                <a:lnTo>
                  <a:pt x="33051" y="341523"/>
                </a:lnTo>
                <a:lnTo>
                  <a:pt x="0" y="330506"/>
                </a:lnTo>
                <a:lnTo>
                  <a:pt x="0" y="330506"/>
                </a:lnTo>
                <a:lnTo>
                  <a:pt x="0" y="330506"/>
                </a:lnTo>
                <a:lnTo>
                  <a:pt x="11017" y="220337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9" name="Forme libre 68"/>
          <p:cNvSpPr/>
          <p:nvPr/>
        </p:nvSpPr>
        <p:spPr>
          <a:xfrm>
            <a:off x="1883884" y="1872867"/>
            <a:ext cx="198304" cy="418641"/>
          </a:xfrm>
          <a:custGeom>
            <a:avLst/>
            <a:gdLst>
              <a:gd name="connsiteX0" fmla="*/ 198304 w 198304"/>
              <a:gd name="connsiteY0" fmla="*/ 352540 h 418641"/>
              <a:gd name="connsiteX1" fmla="*/ 132203 w 198304"/>
              <a:gd name="connsiteY1" fmla="*/ 418641 h 418641"/>
              <a:gd name="connsiteX2" fmla="*/ 66102 w 198304"/>
              <a:gd name="connsiteY2" fmla="*/ 341523 h 418641"/>
              <a:gd name="connsiteX3" fmla="*/ 55085 w 198304"/>
              <a:gd name="connsiteY3" fmla="*/ 308473 h 418641"/>
              <a:gd name="connsiteX4" fmla="*/ 22034 w 198304"/>
              <a:gd name="connsiteY4" fmla="*/ 231355 h 418641"/>
              <a:gd name="connsiteX5" fmla="*/ 0 w 198304"/>
              <a:gd name="connsiteY5" fmla="*/ 132203 h 418641"/>
              <a:gd name="connsiteX6" fmla="*/ 22034 w 198304"/>
              <a:gd name="connsiteY6" fmla="*/ 33051 h 418641"/>
              <a:gd name="connsiteX7" fmla="*/ 110169 w 198304"/>
              <a:gd name="connsiteY7" fmla="*/ 0 h 418641"/>
              <a:gd name="connsiteX8" fmla="*/ 99152 w 198304"/>
              <a:gd name="connsiteY8" fmla="*/ 77119 h 418641"/>
              <a:gd name="connsiteX9" fmla="*/ 88135 w 198304"/>
              <a:gd name="connsiteY9" fmla="*/ 121186 h 418641"/>
              <a:gd name="connsiteX10" fmla="*/ 88135 w 198304"/>
              <a:gd name="connsiteY10" fmla="*/ 143220 h 418641"/>
              <a:gd name="connsiteX11" fmla="*/ 88135 w 198304"/>
              <a:gd name="connsiteY11" fmla="*/ 165253 h 418641"/>
              <a:gd name="connsiteX12" fmla="*/ 99152 w 198304"/>
              <a:gd name="connsiteY12" fmla="*/ 209321 h 418641"/>
              <a:gd name="connsiteX13" fmla="*/ 121186 w 198304"/>
              <a:gd name="connsiteY13" fmla="*/ 231355 h 418641"/>
              <a:gd name="connsiteX14" fmla="*/ 121186 w 198304"/>
              <a:gd name="connsiteY14" fmla="*/ 253388 h 418641"/>
              <a:gd name="connsiteX15" fmla="*/ 132203 w 198304"/>
              <a:gd name="connsiteY15" fmla="*/ 286439 h 418641"/>
              <a:gd name="connsiteX16" fmla="*/ 154236 w 198304"/>
              <a:gd name="connsiteY16" fmla="*/ 297456 h 418641"/>
              <a:gd name="connsiteX17" fmla="*/ 198304 w 198304"/>
              <a:gd name="connsiteY17" fmla="*/ 352540 h 418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98304" h="418641">
                <a:moveTo>
                  <a:pt x="198304" y="352540"/>
                </a:moveTo>
                <a:lnTo>
                  <a:pt x="132203" y="418641"/>
                </a:lnTo>
                <a:lnTo>
                  <a:pt x="66102" y="341523"/>
                </a:lnTo>
                <a:lnTo>
                  <a:pt x="55085" y="308473"/>
                </a:lnTo>
                <a:lnTo>
                  <a:pt x="22034" y="231355"/>
                </a:lnTo>
                <a:lnTo>
                  <a:pt x="0" y="132203"/>
                </a:lnTo>
                <a:lnTo>
                  <a:pt x="22034" y="33051"/>
                </a:lnTo>
                <a:lnTo>
                  <a:pt x="110169" y="0"/>
                </a:lnTo>
                <a:lnTo>
                  <a:pt x="99152" y="77119"/>
                </a:lnTo>
                <a:lnTo>
                  <a:pt x="88135" y="121186"/>
                </a:lnTo>
                <a:lnTo>
                  <a:pt x="88135" y="143220"/>
                </a:lnTo>
                <a:lnTo>
                  <a:pt x="88135" y="165253"/>
                </a:lnTo>
                <a:lnTo>
                  <a:pt x="99152" y="209321"/>
                </a:lnTo>
                <a:lnTo>
                  <a:pt x="121186" y="231355"/>
                </a:lnTo>
                <a:lnTo>
                  <a:pt x="121186" y="253388"/>
                </a:lnTo>
                <a:lnTo>
                  <a:pt x="132203" y="286439"/>
                </a:lnTo>
                <a:lnTo>
                  <a:pt x="154236" y="297456"/>
                </a:lnTo>
                <a:lnTo>
                  <a:pt x="198304" y="352540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0" name="Forme libre 69"/>
          <p:cNvSpPr/>
          <p:nvPr/>
        </p:nvSpPr>
        <p:spPr>
          <a:xfrm>
            <a:off x="6516216" y="1772816"/>
            <a:ext cx="198304" cy="418641"/>
          </a:xfrm>
          <a:custGeom>
            <a:avLst/>
            <a:gdLst>
              <a:gd name="connsiteX0" fmla="*/ 198304 w 198304"/>
              <a:gd name="connsiteY0" fmla="*/ 352540 h 418641"/>
              <a:gd name="connsiteX1" fmla="*/ 132203 w 198304"/>
              <a:gd name="connsiteY1" fmla="*/ 418641 h 418641"/>
              <a:gd name="connsiteX2" fmla="*/ 66102 w 198304"/>
              <a:gd name="connsiteY2" fmla="*/ 341523 h 418641"/>
              <a:gd name="connsiteX3" fmla="*/ 55085 w 198304"/>
              <a:gd name="connsiteY3" fmla="*/ 308473 h 418641"/>
              <a:gd name="connsiteX4" fmla="*/ 22034 w 198304"/>
              <a:gd name="connsiteY4" fmla="*/ 231355 h 418641"/>
              <a:gd name="connsiteX5" fmla="*/ 0 w 198304"/>
              <a:gd name="connsiteY5" fmla="*/ 132203 h 418641"/>
              <a:gd name="connsiteX6" fmla="*/ 22034 w 198304"/>
              <a:gd name="connsiteY6" fmla="*/ 33051 h 418641"/>
              <a:gd name="connsiteX7" fmla="*/ 110169 w 198304"/>
              <a:gd name="connsiteY7" fmla="*/ 0 h 418641"/>
              <a:gd name="connsiteX8" fmla="*/ 99152 w 198304"/>
              <a:gd name="connsiteY8" fmla="*/ 77119 h 418641"/>
              <a:gd name="connsiteX9" fmla="*/ 88135 w 198304"/>
              <a:gd name="connsiteY9" fmla="*/ 121186 h 418641"/>
              <a:gd name="connsiteX10" fmla="*/ 88135 w 198304"/>
              <a:gd name="connsiteY10" fmla="*/ 143220 h 418641"/>
              <a:gd name="connsiteX11" fmla="*/ 88135 w 198304"/>
              <a:gd name="connsiteY11" fmla="*/ 165253 h 418641"/>
              <a:gd name="connsiteX12" fmla="*/ 99152 w 198304"/>
              <a:gd name="connsiteY12" fmla="*/ 209321 h 418641"/>
              <a:gd name="connsiteX13" fmla="*/ 121186 w 198304"/>
              <a:gd name="connsiteY13" fmla="*/ 231355 h 418641"/>
              <a:gd name="connsiteX14" fmla="*/ 121186 w 198304"/>
              <a:gd name="connsiteY14" fmla="*/ 253388 h 418641"/>
              <a:gd name="connsiteX15" fmla="*/ 132203 w 198304"/>
              <a:gd name="connsiteY15" fmla="*/ 286439 h 418641"/>
              <a:gd name="connsiteX16" fmla="*/ 154236 w 198304"/>
              <a:gd name="connsiteY16" fmla="*/ 297456 h 418641"/>
              <a:gd name="connsiteX17" fmla="*/ 198304 w 198304"/>
              <a:gd name="connsiteY17" fmla="*/ 352540 h 418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98304" h="418641">
                <a:moveTo>
                  <a:pt x="198304" y="352540"/>
                </a:moveTo>
                <a:lnTo>
                  <a:pt x="132203" y="418641"/>
                </a:lnTo>
                <a:lnTo>
                  <a:pt x="66102" y="341523"/>
                </a:lnTo>
                <a:lnTo>
                  <a:pt x="55085" y="308473"/>
                </a:lnTo>
                <a:lnTo>
                  <a:pt x="22034" y="231355"/>
                </a:lnTo>
                <a:lnTo>
                  <a:pt x="0" y="132203"/>
                </a:lnTo>
                <a:lnTo>
                  <a:pt x="22034" y="33051"/>
                </a:lnTo>
                <a:lnTo>
                  <a:pt x="110169" y="0"/>
                </a:lnTo>
                <a:lnTo>
                  <a:pt x="99152" y="77119"/>
                </a:lnTo>
                <a:lnTo>
                  <a:pt x="88135" y="121186"/>
                </a:lnTo>
                <a:lnTo>
                  <a:pt x="88135" y="143220"/>
                </a:lnTo>
                <a:lnTo>
                  <a:pt x="88135" y="165253"/>
                </a:lnTo>
                <a:lnTo>
                  <a:pt x="99152" y="209321"/>
                </a:lnTo>
                <a:lnTo>
                  <a:pt x="121186" y="231355"/>
                </a:lnTo>
                <a:lnTo>
                  <a:pt x="121186" y="253388"/>
                </a:lnTo>
                <a:lnTo>
                  <a:pt x="132203" y="286439"/>
                </a:lnTo>
                <a:lnTo>
                  <a:pt x="154236" y="297456"/>
                </a:lnTo>
                <a:lnTo>
                  <a:pt x="198304" y="352540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1" name="Forme libre 70"/>
          <p:cNvSpPr/>
          <p:nvPr/>
        </p:nvSpPr>
        <p:spPr>
          <a:xfrm>
            <a:off x="1410159" y="1432193"/>
            <a:ext cx="209321" cy="132202"/>
          </a:xfrm>
          <a:custGeom>
            <a:avLst/>
            <a:gdLst>
              <a:gd name="connsiteX0" fmla="*/ 0 w 209321"/>
              <a:gd name="connsiteY0" fmla="*/ 132202 h 132202"/>
              <a:gd name="connsiteX1" fmla="*/ 110169 w 209321"/>
              <a:gd name="connsiteY1" fmla="*/ 66101 h 132202"/>
              <a:gd name="connsiteX2" fmla="*/ 198304 w 209321"/>
              <a:gd name="connsiteY2" fmla="*/ 0 h 132202"/>
              <a:gd name="connsiteX3" fmla="*/ 209321 w 209321"/>
              <a:gd name="connsiteY3" fmla="*/ 22034 h 132202"/>
              <a:gd name="connsiteX4" fmla="*/ 132202 w 209321"/>
              <a:gd name="connsiteY4" fmla="*/ 77118 h 132202"/>
              <a:gd name="connsiteX5" fmla="*/ 55084 w 209321"/>
              <a:gd name="connsiteY5" fmla="*/ 132202 h 132202"/>
              <a:gd name="connsiteX6" fmla="*/ 0 w 209321"/>
              <a:gd name="connsiteY6" fmla="*/ 132202 h 132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321" h="132202">
                <a:moveTo>
                  <a:pt x="0" y="132202"/>
                </a:moveTo>
                <a:lnTo>
                  <a:pt x="110169" y="66101"/>
                </a:lnTo>
                <a:lnTo>
                  <a:pt x="198304" y="0"/>
                </a:lnTo>
                <a:lnTo>
                  <a:pt x="209321" y="22034"/>
                </a:lnTo>
                <a:lnTo>
                  <a:pt x="132202" y="77118"/>
                </a:lnTo>
                <a:lnTo>
                  <a:pt x="55084" y="132202"/>
                </a:lnTo>
                <a:lnTo>
                  <a:pt x="0" y="132202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</Words>
  <Application>Microsoft Office PowerPoint</Application>
  <PresentationFormat>Affichage à l'écran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Mon auto</vt:lpstr>
      <vt:lpstr>Diapositive 2</vt:lpstr>
      <vt:lpstr>Diapositive 3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 auto</dc:title>
  <dc:creator>CSBE</dc:creator>
  <cp:lastModifiedBy>CSBE</cp:lastModifiedBy>
  <cp:revision>6</cp:revision>
  <dcterms:created xsi:type="dcterms:W3CDTF">2018-10-03T18:57:14Z</dcterms:created>
  <dcterms:modified xsi:type="dcterms:W3CDTF">2018-10-03T19:48:16Z</dcterms:modified>
</cp:coreProperties>
</file>