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94660"/>
  </p:normalViewPr>
  <p:slideViewPr>
    <p:cSldViewPr>
      <p:cViewPr varScale="1">
        <p:scale>
          <a:sx n="86" d="100"/>
          <a:sy n="86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r-karazaitri-ma.com/pages/pour-les-professionnels/divers/vulvo-vaginite-a-trichomonas-vaginalis-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ITSS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sz="3600" dirty="0" smtClean="0">
                <a:solidFill>
                  <a:srgbClr val="FFFF00"/>
                </a:solidFill>
                <a:latin typeface="Comic Sans MS" pitchFamily="66" charset="0"/>
                <a:ea typeface="Batang" pitchFamily="18" charset="-127"/>
              </a:rPr>
              <a:t>(</a:t>
            </a:r>
            <a:r>
              <a:rPr lang="fr-CA" sz="3600" b="1" u="sng" dirty="0" smtClean="0">
                <a:solidFill>
                  <a:srgbClr val="FFFF00"/>
                </a:solidFill>
                <a:latin typeface="Comic Sans MS" pitchFamily="66" charset="0"/>
                <a:ea typeface="Batang" pitchFamily="18" charset="-127"/>
              </a:rPr>
              <a:t>I</a:t>
            </a:r>
            <a:r>
              <a:rPr lang="fr-CA" sz="3600" dirty="0" smtClean="0">
                <a:solidFill>
                  <a:srgbClr val="FFFF00"/>
                </a:solidFill>
                <a:latin typeface="Comic Sans MS" pitchFamily="66" charset="0"/>
                <a:ea typeface="Batang" pitchFamily="18" charset="-127"/>
              </a:rPr>
              <a:t>nfection </a:t>
            </a:r>
            <a:r>
              <a:rPr lang="fr-CA" sz="3600" b="1" u="sng" dirty="0" smtClean="0">
                <a:solidFill>
                  <a:srgbClr val="FFFF00"/>
                </a:solidFill>
                <a:latin typeface="Comic Sans MS" pitchFamily="66" charset="0"/>
                <a:ea typeface="Batang" pitchFamily="18" charset="-127"/>
              </a:rPr>
              <a:t>T</a:t>
            </a:r>
            <a:r>
              <a:rPr lang="fr-CA" sz="3600" dirty="0" smtClean="0">
                <a:solidFill>
                  <a:srgbClr val="FFFF00"/>
                </a:solidFill>
                <a:latin typeface="Comic Sans MS" pitchFamily="66" charset="0"/>
                <a:ea typeface="Batang" pitchFamily="18" charset="-127"/>
              </a:rPr>
              <a:t>ransmise </a:t>
            </a:r>
            <a:r>
              <a:rPr lang="fr-CA" sz="3600" b="1" u="sng" dirty="0" smtClean="0">
                <a:solidFill>
                  <a:srgbClr val="FFFF00"/>
                </a:solidFill>
                <a:latin typeface="Comic Sans MS" pitchFamily="66" charset="0"/>
                <a:ea typeface="Batang" pitchFamily="18" charset="-127"/>
              </a:rPr>
              <a:t>S</a:t>
            </a:r>
            <a:r>
              <a:rPr lang="fr-CA" sz="3600" dirty="0" smtClean="0">
                <a:solidFill>
                  <a:srgbClr val="FFFF00"/>
                </a:solidFill>
                <a:latin typeface="Comic Sans MS" pitchFamily="66" charset="0"/>
                <a:ea typeface="Batang" pitchFamily="18" charset="-127"/>
              </a:rPr>
              <a:t>exuellement </a:t>
            </a:r>
            <a:r>
              <a:rPr lang="fr-CA" sz="3600" dirty="0" smtClean="0">
                <a:solidFill>
                  <a:srgbClr val="FFFF00"/>
                </a:solidFill>
                <a:latin typeface="Comic Sans MS" pitchFamily="66" charset="0"/>
                <a:ea typeface="Batang" pitchFamily="18" charset="-127"/>
              </a:rPr>
              <a:t>et par le sang</a:t>
            </a:r>
            <a:r>
              <a:rPr lang="fr-CA" sz="3600" dirty="0" smtClean="0">
                <a:solidFill>
                  <a:srgbClr val="FFFF00"/>
                </a:solidFill>
                <a:latin typeface="Comic Sans MS" pitchFamily="66" charset="0"/>
                <a:ea typeface="Batang" pitchFamily="18" charset="-127"/>
              </a:rPr>
              <a:t>)</a:t>
            </a:r>
            <a:endParaRPr lang="fr-CA" sz="3600" dirty="0">
              <a:solidFill>
                <a:srgbClr val="FFFF00"/>
              </a:solidFill>
              <a:latin typeface="Comic Sans MS" pitchFamily="66" charset="0"/>
              <a:ea typeface="Batang" pitchFamily="18" charset="-127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Pojet B</a:t>
            </a:r>
          </a:p>
          <a:p>
            <a:r>
              <a:rPr lang="fr-CA" dirty="0" smtClean="0"/>
              <a:t>Fait </a:t>
            </a:r>
            <a:r>
              <a:rPr lang="fr-CA" dirty="0" smtClean="0"/>
              <a:t>par: Ludovic L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>
                <a:solidFill>
                  <a:srgbClr val="FFFF00"/>
                </a:solidFill>
              </a:rPr>
              <a:t>Treponema</a:t>
            </a:r>
            <a:r>
              <a:rPr lang="fr-CA" dirty="0" smtClean="0">
                <a:solidFill>
                  <a:srgbClr val="FFFF00"/>
                </a:solidFill>
              </a:rPr>
              <a:t> pallidum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Règne de monères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Syphilis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Tache rouge (bouton) sur le gland 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Antibiotiques</a:t>
            </a:r>
            <a:endParaRPr lang="fr-CA" dirty="0">
              <a:solidFill>
                <a:srgbClr val="FFFF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err="1" smtClean="0">
                <a:solidFill>
                  <a:srgbClr val="FF0000"/>
                </a:solidFill>
              </a:rPr>
              <a:t>Treponema</a:t>
            </a:r>
            <a:r>
              <a:rPr lang="fr-CA" dirty="0" smtClean="0">
                <a:solidFill>
                  <a:srgbClr val="FF0000"/>
                </a:solidFill>
              </a:rPr>
              <a:t> pallidum</a:t>
            </a:r>
            <a:br>
              <a:rPr lang="fr-CA" dirty="0" smtClean="0">
                <a:solidFill>
                  <a:srgbClr val="FF0000"/>
                </a:solidFill>
              </a:rPr>
            </a:br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4" name="Image 3" descr="sífilis-patógeno-chancro-81459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1" y="3757349"/>
            <a:ext cx="4211960" cy="31006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Morpillons</a:t>
            </a:r>
            <a:endParaRPr lang="fr-CA" dirty="0" smtClean="0">
              <a:solidFill>
                <a:srgbClr val="FFFF00"/>
              </a:solidFill>
            </a:endParaRPr>
          </a:p>
          <a:p>
            <a:r>
              <a:rPr lang="fr-CA" dirty="0" smtClean="0">
                <a:solidFill>
                  <a:srgbClr val="FFFF00"/>
                </a:solidFill>
              </a:rPr>
              <a:t>Poux de pubis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Phtirius pubis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 Arthropode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Picotement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Crème, lotions ou shampoings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Phtirius pubis</a:t>
            </a:r>
            <a:br>
              <a:rPr lang="fr-CA" dirty="0" smtClean="0">
                <a:solidFill>
                  <a:srgbClr val="FF0000"/>
                </a:solidFill>
              </a:rPr>
            </a:br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4" name="Image 3" descr="Morpions-poux-du-pubis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04012" y="4293096"/>
            <a:ext cx="4839988" cy="25649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VPH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Virus du papillome humain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 Papillomavirus humain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Virus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Bouton sur le corps et sur le sexe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Cryothérapie(azote liquide),</a:t>
            </a:r>
            <a:r>
              <a:rPr lang="fr-CA" dirty="0" smtClean="0">
                <a:solidFill>
                  <a:srgbClr val="FFFF00"/>
                </a:solidFill>
              </a:rPr>
              <a:t>crème</a:t>
            </a:r>
            <a:endParaRPr lang="fr-CA" dirty="0" smtClean="0">
              <a:solidFill>
                <a:srgbClr val="FFFF00"/>
              </a:solidFill>
            </a:endParaRPr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VPH</a:t>
            </a:r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4" name="Image 3" descr="sans-tit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9867" y="4653136"/>
            <a:ext cx="3924133" cy="22048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VHS-2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Herpès génital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Virus Herpes Simplex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Virus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Bouton et infection sur le </a:t>
            </a:r>
            <a:r>
              <a:rPr lang="fr-FR" dirty="0" err="1" smtClean="0">
                <a:solidFill>
                  <a:srgbClr val="FFFF00"/>
                </a:solidFill>
              </a:rPr>
              <a:t>corp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Antiviraux</a:t>
            </a:r>
          </a:p>
          <a:p>
            <a:endParaRPr lang="fr-FR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VHS-2</a:t>
            </a:r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4" name="Image 3" descr="sans-tit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7" y="3941361"/>
            <a:ext cx="4067944" cy="291663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Trichomonas </a:t>
            </a:r>
            <a:r>
              <a:rPr lang="fr-CA" dirty="0" err="1" smtClean="0">
                <a:solidFill>
                  <a:srgbClr val="FFFF00"/>
                </a:solidFill>
              </a:rPr>
              <a:t>vaginalis</a:t>
            </a:r>
            <a:endParaRPr lang="fr-CA" dirty="0" smtClean="0">
              <a:solidFill>
                <a:srgbClr val="FFFF00"/>
              </a:solidFill>
            </a:endParaRPr>
          </a:p>
          <a:p>
            <a:r>
              <a:rPr lang="fr-CA" dirty="0" err="1" smtClean="0">
                <a:solidFill>
                  <a:srgbClr val="FFFF00"/>
                </a:solidFill>
              </a:rPr>
              <a:t>Trichomonase</a:t>
            </a:r>
            <a:endParaRPr lang="fr-CA" dirty="0" smtClean="0">
              <a:solidFill>
                <a:srgbClr val="FFFF00"/>
              </a:solidFill>
            </a:endParaRPr>
          </a:p>
          <a:p>
            <a:r>
              <a:rPr lang="fr-CA" dirty="0" smtClean="0">
                <a:solidFill>
                  <a:srgbClr val="FFFF00"/>
                </a:solidFill>
              </a:rPr>
              <a:t>Vaginite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Liquide blanc 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Antibiotique</a:t>
            </a:r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Trichomonas </a:t>
            </a:r>
            <a:r>
              <a:rPr lang="fr-CA" dirty="0" err="1" smtClean="0">
                <a:solidFill>
                  <a:srgbClr val="FF0000"/>
                </a:solidFill>
              </a:rPr>
              <a:t>vaginalis</a:t>
            </a:r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1026" name="Picture 2" descr="Résultats de recherche d'images pour « Vaginit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3467100"/>
            <a:ext cx="4762500" cy="339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Chlamydia</a:t>
            </a:r>
          </a:p>
          <a:p>
            <a:r>
              <a:rPr lang="fr-CA" dirty="0" err="1" smtClean="0">
                <a:solidFill>
                  <a:srgbClr val="FFFF00"/>
                </a:solidFill>
              </a:rPr>
              <a:t>Chlamydios</a:t>
            </a:r>
            <a:r>
              <a:rPr lang="fr-CA" dirty="0" smtClean="0">
                <a:solidFill>
                  <a:srgbClr val="FFFF00"/>
                </a:solidFill>
              </a:rPr>
              <a:t> </a:t>
            </a:r>
            <a:r>
              <a:rPr lang="fr-CA" dirty="0" err="1" smtClean="0">
                <a:solidFill>
                  <a:srgbClr val="FFFF00"/>
                </a:solidFill>
              </a:rPr>
              <a:t>egénital</a:t>
            </a:r>
            <a:endParaRPr lang="fr-CA" dirty="0" smtClean="0">
              <a:solidFill>
                <a:srgbClr val="FFFF00"/>
              </a:solidFill>
            </a:endParaRPr>
          </a:p>
          <a:p>
            <a:r>
              <a:rPr lang="fr-CA" dirty="0" smtClean="0">
                <a:solidFill>
                  <a:srgbClr val="FFFF00"/>
                </a:solidFill>
              </a:rPr>
              <a:t>Chlamydia </a:t>
            </a:r>
            <a:r>
              <a:rPr lang="fr-CA" dirty="0" err="1" smtClean="0">
                <a:solidFill>
                  <a:srgbClr val="FFFF00"/>
                </a:solidFill>
              </a:rPr>
              <a:t>trachomatis</a:t>
            </a:r>
            <a:endParaRPr lang="fr-CA" dirty="0" smtClean="0">
              <a:solidFill>
                <a:srgbClr val="FFFF00"/>
              </a:solidFill>
            </a:endParaRPr>
          </a:p>
          <a:p>
            <a:r>
              <a:rPr lang="fr-CA" dirty="0" smtClean="0">
                <a:solidFill>
                  <a:srgbClr val="FFFF00"/>
                </a:solidFill>
              </a:rPr>
              <a:t>Yeux très rouge avec des boutons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Antibiotique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Chlamydia </a:t>
            </a:r>
            <a:r>
              <a:rPr lang="fr-CA" dirty="0" err="1" smtClean="0">
                <a:solidFill>
                  <a:srgbClr val="FF0000"/>
                </a:solidFill>
              </a:rPr>
              <a:t>trachomatis</a:t>
            </a:r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4" name="Image 3" descr="trach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4274" y="4509120"/>
            <a:ext cx="3569726" cy="23488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VHP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Hépatite B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Virus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Gonorrhée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Jaunissement de la peau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Antibiotiques</a:t>
            </a:r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VHB</a:t>
            </a:r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4" name="Image 3" descr="images-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434033"/>
            <a:ext cx="3563888" cy="24239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VIH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Sida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Virus de l’immunodéficience humaine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Fièvre, perte de poids, diarrhée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Trithérapie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VIH</a:t>
            </a:r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4" name="Image 3" descr="vih-si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887888"/>
            <a:ext cx="3923928" cy="29701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>
                <a:solidFill>
                  <a:srgbClr val="FFFF00"/>
                </a:solidFill>
              </a:rPr>
              <a:t>Neisseria</a:t>
            </a:r>
            <a:endParaRPr lang="fr-CA" dirty="0" smtClean="0">
              <a:solidFill>
                <a:srgbClr val="FFFF00"/>
              </a:solidFill>
            </a:endParaRPr>
          </a:p>
          <a:p>
            <a:r>
              <a:rPr lang="fr-CA" dirty="0" smtClean="0">
                <a:solidFill>
                  <a:srgbClr val="FFFF00"/>
                </a:solidFill>
              </a:rPr>
              <a:t>Gonorrhée </a:t>
            </a:r>
            <a:r>
              <a:rPr lang="fr-CA" dirty="0" err="1" smtClean="0">
                <a:solidFill>
                  <a:srgbClr val="FFFF00"/>
                </a:solidFill>
              </a:rPr>
              <a:t>gonorrhoeae</a:t>
            </a:r>
            <a:endParaRPr lang="fr-CA" dirty="0" smtClean="0">
              <a:solidFill>
                <a:srgbClr val="FFFF00"/>
              </a:solidFill>
            </a:endParaRPr>
          </a:p>
          <a:p>
            <a:r>
              <a:rPr lang="fr-CA" dirty="0" smtClean="0">
                <a:solidFill>
                  <a:srgbClr val="FFFF00"/>
                </a:solidFill>
              </a:rPr>
              <a:t>Rogne des monères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Bouton blanc sur le pénis</a:t>
            </a:r>
          </a:p>
          <a:p>
            <a:r>
              <a:rPr lang="fr-CA" dirty="0" smtClean="0">
                <a:solidFill>
                  <a:srgbClr val="FFFF00"/>
                </a:solidFill>
              </a:rPr>
              <a:t>Antibiotiques</a:t>
            </a:r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err="1" smtClean="0">
                <a:solidFill>
                  <a:srgbClr val="FF0000"/>
                </a:solidFill>
              </a:rPr>
              <a:t>Neisseria</a:t>
            </a:r>
            <a:r>
              <a:rPr lang="fr-CA" dirty="0" smtClean="0">
                <a:solidFill>
                  <a:srgbClr val="FF0000"/>
                </a:solidFill>
              </a:rPr>
              <a:t> </a:t>
            </a:r>
            <a:r>
              <a:rPr lang="fr-CA" dirty="0" err="1" smtClean="0">
                <a:solidFill>
                  <a:srgbClr val="FF0000"/>
                </a:solidFill>
              </a:rPr>
              <a:t>gonorrhoeae</a:t>
            </a:r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4" name="Image 3" descr="std-gonorrhea_symptoms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006080"/>
            <a:ext cx="3851920" cy="385192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141</Words>
  <Application>Microsoft Office PowerPoint</Application>
  <PresentationFormat>Affichage à l'écran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Rotonde</vt:lpstr>
      <vt:lpstr>ITSS (Infection Transmise Sexuellement et par le sang)</vt:lpstr>
      <vt:lpstr>Phtirius pubis </vt:lpstr>
      <vt:lpstr>VPH</vt:lpstr>
      <vt:lpstr>VHS-2</vt:lpstr>
      <vt:lpstr>Trichomonas vaginalis</vt:lpstr>
      <vt:lpstr>Chlamydia trachomatis</vt:lpstr>
      <vt:lpstr>VHB</vt:lpstr>
      <vt:lpstr>VIH</vt:lpstr>
      <vt:lpstr>Neisseria gonorrhoeae</vt:lpstr>
      <vt:lpstr>Treponema pallidum 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ITSS (Infection Transmise Sexuellement ou le Sang)</dc:title>
  <dc:creator>CSBE</dc:creator>
  <cp:lastModifiedBy>CSBE</cp:lastModifiedBy>
  <cp:revision>7</cp:revision>
  <dcterms:created xsi:type="dcterms:W3CDTF">2019-05-23T18:56:15Z</dcterms:created>
  <dcterms:modified xsi:type="dcterms:W3CDTF">2019-06-05T19:17:49Z</dcterms:modified>
</cp:coreProperties>
</file>