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/>
              <a:t/>
            </a:r>
            <a:br>
              <a:rPr lang="fr-CA" sz="3600" dirty="0"/>
            </a:b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/>
              <a:t/>
            </a:r>
            <a:br>
              <a:rPr lang="fr-CA" sz="3600" dirty="0"/>
            </a:br>
            <a:r>
              <a:rPr lang="fr-CA" sz="3600" dirty="0" smtClean="0"/>
              <a:t>Procédé de Séparation</a:t>
            </a:r>
            <a:br>
              <a:rPr lang="fr-CA" sz="3600" dirty="0" smtClean="0"/>
            </a:br>
            <a:r>
              <a:rPr lang="fr-CA" sz="3600" dirty="0" smtClean="0"/>
              <a:t>Projet E</a:t>
            </a:r>
            <a:br>
              <a:rPr lang="fr-CA" sz="3600" dirty="0" smtClean="0"/>
            </a:br>
            <a:r>
              <a:rPr lang="fr-CA" sz="3600" dirty="0" smtClean="0"/>
              <a:t>Sciences</a:t>
            </a:r>
            <a:br>
              <a:rPr lang="fr-CA" sz="3600" dirty="0" smtClean="0"/>
            </a:br>
            <a:r>
              <a:rPr lang="fr-CA" sz="3600" dirty="0" smtClean="0"/>
              <a:t>Présenté à:</a:t>
            </a:r>
            <a:br>
              <a:rPr lang="fr-CA" sz="3600" dirty="0" smtClean="0"/>
            </a:br>
            <a:r>
              <a:rPr lang="fr-CA" sz="3600" dirty="0" smtClean="0"/>
              <a:t>Daniel Blais</a:t>
            </a:r>
            <a:br>
              <a:rPr lang="fr-CA" sz="3600" dirty="0" smtClean="0"/>
            </a:br>
            <a:r>
              <a:rPr lang="fr-CA" sz="3600" dirty="0" smtClean="0"/>
              <a:t>Fait par:</a:t>
            </a:r>
            <a:br>
              <a:rPr lang="fr-CA" sz="3600" dirty="0" smtClean="0"/>
            </a:br>
            <a:r>
              <a:rPr lang="fr-CA" sz="3600" dirty="0" smtClean="0"/>
              <a:t>Joey </a:t>
            </a:r>
            <a:r>
              <a:rPr lang="fr-CA" sz="3600" dirty="0" err="1" smtClean="0"/>
              <a:t>Turcotte</a:t>
            </a:r>
            <a:r>
              <a:rPr lang="fr-CA" sz="3600" dirty="0" smtClean="0"/>
              <a:t>, Jacob Lessard</a:t>
            </a:r>
            <a:br>
              <a:rPr lang="fr-CA" sz="3600" dirty="0" smtClean="0"/>
            </a:br>
            <a:r>
              <a:rPr lang="fr-CA" sz="3600" dirty="0" smtClean="0"/>
              <a:t>24 avril 2019</a:t>
            </a:r>
            <a:br>
              <a:rPr lang="fr-CA" sz="3600" dirty="0" smtClean="0"/>
            </a:br>
            <a:r>
              <a:rPr lang="fr-CA" sz="3600" dirty="0" smtClean="0"/>
              <a:t>MSI</a:t>
            </a:r>
            <a:br>
              <a:rPr lang="fr-CA" sz="3600" dirty="0" smtClean="0"/>
            </a:br>
            <a:r>
              <a:rPr lang="fr-CA" sz="3600" dirty="0" smtClean="0"/>
              <a:t>ESV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#1 Sédimentation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619672" y="2276872"/>
            <a:ext cx="5112568" cy="34563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2195736" y="3429000"/>
            <a:ext cx="864096" cy="648072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2411760" y="4869160"/>
            <a:ext cx="288032" cy="288032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3491880" y="3429000"/>
            <a:ext cx="288032" cy="288032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3923928" y="4581128"/>
            <a:ext cx="144016" cy="144016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5076056" y="3212976"/>
            <a:ext cx="720080" cy="72008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lèche vers le bas 13"/>
          <p:cNvSpPr/>
          <p:nvPr/>
        </p:nvSpPr>
        <p:spPr>
          <a:xfrm>
            <a:off x="2483768" y="4077072"/>
            <a:ext cx="216024" cy="5040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lèche vers le haut 15"/>
          <p:cNvSpPr/>
          <p:nvPr/>
        </p:nvSpPr>
        <p:spPr>
          <a:xfrm>
            <a:off x="3923928" y="4149080"/>
            <a:ext cx="144016" cy="43204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Virage 18"/>
          <p:cNvSpPr/>
          <p:nvPr/>
        </p:nvSpPr>
        <p:spPr>
          <a:xfrm>
            <a:off x="1979712" y="4941168"/>
            <a:ext cx="360040" cy="1296144"/>
          </a:xfrm>
          <a:prstGeom prst="ben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331640" y="63093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sédiments</a:t>
            </a:r>
            <a:endParaRPr lang="fr-CA" dirty="0"/>
          </a:p>
        </p:txBody>
      </p:sp>
      <p:cxnSp>
        <p:nvCxnSpPr>
          <p:cNvPr id="22" name="Connecteur en arc 21"/>
          <p:cNvCxnSpPr/>
          <p:nvPr/>
        </p:nvCxnSpPr>
        <p:spPr>
          <a:xfrm flipV="1">
            <a:off x="1619672" y="3140968"/>
            <a:ext cx="5112568" cy="144016"/>
          </a:xfrm>
          <a:prstGeom prst="curvedConnector3">
            <a:avLst>
              <a:gd name="adj1" fmla="val 446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131840" y="616530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Laisse reposer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#2 Décantation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Cylindre 3"/>
          <p:cNvSpPr/>
          <p:nvPr/>
        </p:nvSpPr>
        <p:spPr>
          <a:xfrm rot="3272375">
            <a:off x="971600" y="2996952"/>
            <a:ext cx="864096" cy="1152128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1259632" y="4509120"/>
            <a:ext cx="2160240" cy="136815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835696" y="4005064"/>
            <a:ext cx="1008112" cy="15121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115616" y="4005064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259632" y="3933056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971600" y="3861048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orme libre 11"/>
          <p:cNvSpPr/>
          <p:nvPr/>
        </p:nvSpPr>
        <p:spPr>
          <a:xfrm>
            <a:off x="727113" y="3470313"/>
            <a:ext cx="1299991" cy="165253"/>
          </a:xfrm>
          <a:custGeom>
            <a:avLst/>
            <a:gdLst>
              <a:gd name="connsiteX0" fmla="*/ 1299991 w 1299991"/>
              <a:gd name="connsiteY0" fmla="*/ 165253 h 165253"/>
              <a:gd name="connsiteX1" fmla="*/ 1222873 w 1299991"/>
              <a:gd name="connsiteY1" fmla="*/ 143220 h 165253"/>
              <a:gd name="connsiteX2" fmla="*/ 1156771 w 1299991"/>
              <a:gd name="connsiteY2" fmla="*/ 99152 h 165253"/>
              <a:gd name="connsiteX3" fmla="*/ 1123721 w 1299991"/>
              <a:gd name="connsiteY3" fmla="*/ 88135 h 165253"/>
              <a:gd name="connsiteX4" fmla="*/ 1090670 w 1299991"/>
              <a:gd name="connsiteY4" fmla="*/ 66101 h 165253"/>
              <a:gd name="connsiteX5" fmla="*/ 1024569 w 1299991"/>
              <a:gd name="connsiteY5" fmla="*/ 55085 h 165253"/>
              <a:gd name="connsiteX6" fmla="*/ 969485 w 1299991"/>
              <a:gd name="connsiteY6" fmla="*/ 22034 h 165253"/>
              <a:gd name="connsiteX7" fmla="*/ 903383 w 1299991"/>
              <a:gd name="connsiteY7" fmla="*/ 0 h 165253"/>
              <a:gd name="connsiteX8" fmla="*/ 705080 w 1299991"/>
              <a:gd name="connsiteY8" fmla="*/ 11017 h 165253"/>
              <a:gd name="connsiteX9" fmla="*/ 638979 w 1299991"/>
              <a:gd name="connsiteY9" fmla="*/ 33051 h 165253"/>
              <a:gd name="connsiteX10" fmla="*/ 605928 w 1299991"/>
              <a:gd name="connsiteY10" fmla="*/ 44068 h 165253"/>
              <a:gd name="connsiteX11" fmla="*/ 517793 w 1299991"/>
              <a:gd name="connsiteY11" fmla="*/ 55085 h 165253"/>
              <a:gd name="connsiteX12" fmla="*/ 484742 w 1299991"/>
              <a:gd name="connsiteY12" fmla="*/ 66101 h 165253"/>
              <a:gd name="connsiteX13" fmla="*/ 396607 w 1299991"/>
              <a:gd name="connsiteY13" fmla="*/ 88135 h 165253"/>
              <a:gd name="connsiteX14" fmla="*/ 363557 w 1299991"/>
              <a:gd name="connsiteY14" fmla="*/ 99152 h 165253"/>
              <a:gd name="connsiteX15" fmla="*/ 143220 w 1299991"/>
              <a:gd name="connsiteY15" fmla="*/ 88135 h 165253"/>
              <a:gd name="connsiteX16" fmla="*/ 110169 w 1299991"/>
              <a:gd name="connsiteY16" fmla="*/ 77118 h 165253"/>
              <a:gd name="connsiteX17" fmla="*/ 44068 w 1299991"/>
              <a:gd name="connsiteY17" fmla="*/ 33051 h 165253"/>
              <a:gd name="connsiteX18" fmla="*/ 0 w 1299991"/>
              <a:gd name="connsiteY18" fmla="*/ 22034 h 16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99991" h="165253">
                <a:moveTo>
                  <a:pt x="1299991" y="165253"/>
                </a:moveTo>
                <a:cubicBezTo>
                  <a:pt x="1289623" y="162661"/>
                  <a:pt x="1235801" y="150402"/>
                  <a:pt x="1222873" y="143220"/>
                </a:cubicBezTo>
                <a:cubicBezTo>
                  <a:pt x="1199724" y="130359"/>
                  <a:pt x="1181894" y="107526"/>
                  <a:pt x="1156771" y="99152"/>
                </a:cubicBezTo>
                <a:cubicBezTo>
                  <a:pt x="1145754" y="95480"/>
                  <a:pt x="1134108" y="93328"/>
                  <a:pt x="1123721" y="88135"/>
                </a:cubicBezTo>
                <a:cubicBezTo>
                  <a:pt x="1111878" y="82213"/>
                  <a:pt x="1103231" y="70288"/>
                  <a:pt x="1090670" y="66101"/>
                </a:cubicBezTo>
                <a:cubicBezTo>
                  <a:pt x="1069479" y="59037"/>
                  <a:pt x="1046603" y="58757"/>
                  <a:pt x="1024569" y="55085"/>
                </a:cubicBezTo>
                <a:cubicBezTo>
                  <a:pt x="1006208" y="44068"/>
                  <a:pt x="988979" y="30895"/>
                  <a:pt x="969485" y="22034"/>
                </a:cubicBezTo>
                <a:cubicBezTo>
                  <a:pt x="948341" y="12423"/>
                  <a:pt x="903383" y="0"/>
                  <a:pt x="903383" y="0"/>
                </a:cubicBezTo>
                <a:cubicBezTo>
                  <a:pt x="837282" y="3672"/>
                  <a:pt x="770772" y="2805"/>
                  <a:pt x="705080" y="11017"/>
                </a:cubicBezTo>
                <a:cubicBezTo>
                  <a:pt x="682034" y="13898"/>
                  <a:pt x="661013" y="25706"/>
                  <a:pt x="638979" y="33051"/>
                </a:cubicBezTo>
                <a:cubicBezTo>
                  <a:pt x="627962" y="36723"/>
                  <a:pt x="617451" y="42628"/>
                  <a:pt x="605928" y="44068"/>
                </a:cubicBezTo>
                <a:lnTo>
                  <a:pt x="517793" y="55085"/>
                </a:lnTo>
                <a:cubicBezTo>
                  <a:pt x="506776" y="58757"/>
                  <a:pt x="495946" y="63046"/>
                  <a:pt x="484742" y="66101"/>
                </a:cubicBezTo>
                <a:cubicBezTo>
                  <a:pt x="455526" y="74069"/>
                  <a:pt x="425335" y="78559"/>
                  <a:pt x="396607" y="88135"/>
                </a:cubicBezTo>
                <a:lnTo>
                  <a:pt x="363557" y="99152"/>
                </a:lnTo>
                <a:cubicBezTo>
                  <a:pt x="290111" y="95480"/>
                  <a:pt x="216481" y="94506"/>
                  <a:pt x="143220" y="88135"/>
                </a:cubicBezTo>
                <a:cubicBezTo>
                  <a:pt x="131651" y="87129"/>
                  <a:pt x="120321" y="82758"/>
                  <a:pt x="110169" y="77118"/>
                </a:cubicBezTo>
                <a:cubicBezTo>
                  <a:pt x="87020" y="64258"/>
                  <a:pt x="69758" y="39474"/>
                  <a:pt x="44068" y="33051"/>
                </a:cubicBezTo>
                <a:lnTo>
                  <a:pt x="0" y="2203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1475656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619672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1403648" y="357035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ZoneTexte 17"/>
          <p:cNvSpPr txBox="1"/>
          <p:nvPr/>
        </p:nvSpPr>
        <p:spPr>
          <a:xfrm>
            <a:off x="2915816" y="42210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Verse un peu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>
            <a:off x="1259632" y="4509120"/>
            <a:ext cx="2160240" cy="136815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#3 Filtration</a:t>
            </a:r>
            <a:endParaRPr lang="fr-CA" dirty="0"/>
          </a:p>
        </p:txBody>
      </p:sp>
      <p:sp>
        <p:nvSpPr>
          <p:cNvPr id="5" name="Cylindre 4"/>
          <p:cNvSpPr/>
          <p:nvPr/>
        </p:nvSpPr>
        <p:spPr>
          <a:xfrm rot="3272375">
            <a:off x="611342" y="1306797"/>
            <a:ext cx="864096" cy="1152128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835696" y="4005064"/>
            <a:ext cx="1008112" cy="15121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 rot="10800000">
            <a:off x="1331640" y="2636912"/>
            <a:ext cx="2160240" cy="1368152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611560" y="2204864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899592" y="2204864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755576" y="234888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396607" y="1806766"/>
            <a:ext cx="1266940" cy="143220"/>
          </a:xfrm>
          <a:custGeom>
            <a:avLst/>
            <a:gdLst>
              <a:gd name="connsiteX0" fmla="*/ 1266940 w 1266940"/>
              <a:gd name="connsiteY0" fmla="*/ 143220 h 143220"/>
              <a:gd name="connsiteX1" fmla="*/ 1233889 w 1266940"/>
              <a:gd name="connsiteY1" fmla="*/ 110169 h 143220"/>
              <a:gd name="connsiteX2" fmla="*/ 1189822 w 1266940"/>
              <a:gd name="connsiteY2" fmla="*/ 77118 h 143220"/>
              <a:gd name="connsiteX3" fmla="*/ 1167788 w 1266940"/>
              <a:gd name="connsiteY3" fmla="*/ 44068 h 143220"/>
              <a:gd name="connsiteX4" fmla="*/ 1101687 w 1266940"/>
              <a:gd name="connsiteY4" fmla="*/ 0 h 143220"/>
              <a:gd name="connsiteX5" fmla="*/ 991518 w 1266940"/>
              <a:gd name="connsiteY5" fmla="*/ 33051 h 143220"/>
              <a:gd name="connsiteX6" fmla="*/ 958468 w 1266940"/>
              <a:gd name="connsiteY6" fmla="*/ 44068 h 143220"/>
              <a:gd name="connsiteX7" fmla="*/ 892366 w 1266940"/>
              <a:gd name="connsiteY7" fmla="*/ 77118 h 143220"/>
              <a:gd name="connsiteX8" fmla="*/ 859316 w 1266940"/>
              <a:gd name="connsiteY8" fmla="*/ 99152 h 143220"/>
              <a:gd name="connsiteX9" fmla="*/ 705080 w 1266940"/>
              <a:gd name="connsiteY9" fmla="*/ 99152 h 143220"/>
              <a:gd name="connsiteX10" fmla="*/ 594911 w 1266940"/>
              <a:gd name="connsiteY10" fmla="*/ 66101 h 143220"/>
              <a:gd name="connsiteX11" fmla="*/ 528810 w 1266940"/>
              <a:gd name="connsiteY11" fmla="*/ 22034 h 143220"/>
              <a:gd name="connsiteX12" fmla="*/ 165253 w 1266940"/>
              <a:gd name="connsiteY12" fmla="*/ 33051 h 143220"/>
              <a:gd name="connsiteX13" fmla="*/ 22034 w 1266940"/>
              <a:gd name="connsiteY13" fmla="*/ 44068 h 143220"/>
              <a:gd name="connsiteX14" fmla="*/ 0 w 1266940"/>
              <a:gd name="connsiteY14" fmla="*/ 77118 h 14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66940" h="143220">
                <a:moveTo>
                  <a:pt x="1266940" y="143220"/>
                </a:moveTo>
                <a:cubicBezTo>
                  <a:pt x="1255923" y="132203"/>
                  <a:pt x="1245718" y="120309"/>
                  <a:pt x="1233889" y="110169"/>
                </a:cubicBezTo>
                <a:cubicBezTo>
                  <a:pt x="1219948" y="98219"/>
                  <a:pt x="1202805" y="90101"/>
                  <a:pt x="1189822" y="77118"/>
                </a:cubicBezTo>
                <a:cubicBezTo>
                  <a:pt x="1180460" y="67756"/>
                  <a:pt x="1177753" y="52787"/>
                  <a:pt x="1167788" y="44068"/>
                </a:cubicBezTo>
                <a:cubicBezTo>
                  <a:pt x="1147859" y="26630"/>
                  <a:pt x="1101687" y="0"/>
                  <a:pt x="1101687" y="0"/>
                </a:cubicBezTo>
                <a:cubicBezTo>
                  <a:pt x="1035090" y="16650"/>
                  <a:pt x="1071981" y="6230"/>
                  <a:pt x="991518" y="33051"/>
                </a:cubicBezTo>
                <a:cubicBezTo>
                  <a:pt x="980501" y="36723"/>
                  <a:pt x="968130" y="37627"/>
                  <a:pt x="958468" y="44068"/>
                </a:cubicBezTo>
                <a:cubicBezTo>
                  <a:pt x="915754" y="72542"/>
                  <a:pt x="937978" y="61914"/>
                  <a:pt x="892366" y="77118"/>
                </a:cubicBezTo>
                <a:cubicBezTo>
                  <a:pt x="881349" y="84463"/>
                  <a:pt x="871159" y="93231"/>
                  <a:pt x="859316" y="99152"/>
                </a:cubicBezTo>
                <a:cubicBezTo>
                  <a:pt x="807961" y="124830"/>
                  <a:pt x="767360" y="104814"/>
                  <a:pt x="705080" y="99152"/>
                </a:cubicBezTo>
                <a:cubicBezTo>
                  <a:pt x="680445" y="92993"/>
                  <a:pt x="611005" y="76830"/>
                  <a:pt x="594911" y="66101"/>
                </a:cubicBezTo>
                <a:lnTo>
                  <a:pt x="528810" y="22034"/>
                </a:lnTo>
                <a:lnTo>
                  <a:pt x="165253" y="33051"/>
                </a:lnTo>
                <a:cubicBezTo>
                  <a:pt x="117417" y="35131"/>
                  <a:pt x="68298" y="31731"/>
                  <a:pt x="22034" y="44068"/>
                </a:cubicBezTo>
                <a:cubicBezTo>
                  <a:pt x="9241" y="47480"/>
                  <a:pt x="0" y="77118"/>
                  <a:pt x="0" y="771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3491880" y="29249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3059832" y="436510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filtrat</a:t>
            </a:r>
            <a:endParaRPr lang="fr-CA" dirty="0"/>
          </a:p>
        </p:txBody>
      </p:sp>
      <p:sp>
        <p:nvSpPr>
          <p:cNvPr id="17" name="Ellipse 16"/>
          <p:cNvSpPr/>
          <p:nvPr/>
        </p:nvSpPr>
        <p:spPr>
          <a:xfrm>
            <a:off x="2123728" y="3501008"/>
            <a:ext cx="135632" cy="135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2411760" y="3573016"/>
            <a:ext cx="127248" cy="127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2267744" y="3645024"/>
            <a:ext cx="118864" cy="118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#4a Évaporation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</Words>
  <Application>Microsoft Office PowerPoint</Application>
  <PresentationFormat>Affichage à l'écran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    Procédé de Séparation Projet E Sciences Présenté à: Daniel Blais Fait par: Joey Turcotte, Jacob Lessard 24 avril 2019 MSI ESV  </vt:lpstr>
      <vt:lpstr>#1 Sédimentation</vt:lpstr>
      <vt:lpstr>#2 Décantation</vt:lpstr>
      <vt:lpstr>#3 Filtration</vt:lpstr>
      <vt:lpstr>#4a Évaporation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 Projet E Sciences Présenté à: Daniel Blais Fait par: Joey Turcotte, Jacob Lessard 24 avril 2019 MSI ESV</dc:title>
  <dc:creator>CSBE</dc:creator>
  <cp:lastModifiedBy>CSBE</cp:lastModifiedBy>
  <cp:revision>4</cp:revision>
  <dcterms:created xsi:type="dcterms:W3CDTF">2019-04-24T18:56:35Z</dcterms:created>
  <dcterms:modified xsi:type="dcterms:W3CDTF">2019-04-24T19:22:37Z</dcterms:modified>
</cp:coreProperties>
</file>