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6935E1-65D9-4702-B927-A465D3065A4F}" type="datetimeFigureOut">
              <a:rPr lang="fr-CA" smtClean="0"/>
              <a:t>2018-09-28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C8E97A-39A4-4139-9772-994CD19F71B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Phénomènes observable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Étoiles filantes dans la mésosphè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7873305" cy="4960393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Étoiles filantes dans la mésosphère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3600" dirty="0" smtClean="0"/>
              <a:t>Aurores boréales dans la thermosphère</a:t>
            </a:r>
            <a:endParaRPr lang="fr-CA" sz="3600" dirty="0"/>
          </a:p>
        </p:txBody>
      </p:sp>
      <p:pic>
        <p:nvPicPr>
          <p:cNvPr id="6" name="Espace réservé du contenu 5" descr="aurore-boreale-islande-gr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8229600" cy="441055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rovi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8820472" cy="3866614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Province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r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8945" y="1124744"/>
            <a:ext cx="7336741" cy="4968552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algn="ctr"/>
            <a:r>
              <a:rPr lang="fr-CA" dirty="0" err="1" smtClean="0"/>
              <a:t>Mrc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localité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68760"/>
            <a:ext cx="6656658" cy="5047798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Localité</a:t>
            </a:r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17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Rotonde</vt:lpstr>
      <vt:lpstr>Phénomènes observable la nuit</vt:lpstr>
      <vt:lpstr>Étoiles filantes dans la mésosphère</vt:lpstr>
      <vt:lpstr>Aurores boréales dans la thermosphère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Phénomènes observable la nuit</dc:title>
  <dc:creator>CSBE</dc:creator>
  <cp:lastModifiedBy>CSBE</cp:lastModifiedBy>
  <cp:revision>2</cp:revision>
  <dcterms:created xsi:type="dcterms:W3CDTF">2018-09-28T17:46:01Z</dcterms:created>
  <dcterms:modified xsi:type="dcterms:W3CDTF">2018-09-28T18:03:50Z</dcterms:modified>
</cp:coreProperties>
</file>