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1F42B8-910E-40F0-AAE5-B20221146BCB}" type="datetimeFigureOut">
              <a:rPr lang="fr-CA" smtClean="0"/>
              <a:t>2018-10-03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6F3204-554D-4934-BCC0-34F8EA18293B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Mon auto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Gabriel Vachon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" name="Espace réservé du contenu 9" descr="nissan-skyline-r34-gt-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3999" cy="7029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llipse 4"/>
          <p:cNvSpPr/>
          <p:nvPr/>
        </p:nvSpPr>
        <p:spPr>
          <a:xfrm>
            <a:off x="2051720" y="4725144"/>
            <a:ext cx="1224136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6372200" y="4293096"/>
            <a:ext cx="936104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orme libre 35"/>
          <p:cNvSpPr/>
          <p:nvPr/>
        </p:nvSpPr>
        <p:spPr>
          <a:xfrm>
            <a:off x="0" y="2996952"/>
            <a:ext cx="7855027" cy="2941503"/>
          </a:xfrm>
          <a:custGeom>
            <a:avLst/>
            <a:gdLst>
              <a:gd name="connsiteX0" fmla="*/ 3316077 w 7855027"/>
              <a:gd name="connsiteY0" fmla="*/ 2743200 h 2941503"/>
              <a:gd name="connsiteX1" fmla="*/ 3316077 w 7855027"/>
              <a:gd name="connsiteY1" fmla="*/ 2743200 h 2941503"/>
              <a:gd name="connsiteX2" fmla="*/ 3426246 w 7855027"/>
              <a:gd name="connsiteY2" fmla="*/ 2732183 h 2941503"/>
              <a:gd name="connsiteX3" fmla="*/ 3459296 w 7855027"/>
              <a:gd name="connsiteY3" fmla="*/ 2721166 h 2941503"/>
              <a:gd name="connsiteX4" fmla="*/ 3558448 w 7855027"/>
              <a:gd name="connsiteY4" fmla="*/ 2710149 h 2941503"/>
              <a:gd name="connsiteX5" fmla="*/ 3800819 w 7855027"/>
              <a:gd name="connsiteY5" fmla="*/ 2721166 h 2941503"/>
              <a:gd name="connsiteX6" fmla="*/ 3922005 w 7855027"/>
              <a:gd name="connsiteY6" fmla="*/ 2732183 h 2941503"/>
              <a:gd name="connsiteX7" fmla="*/ 4043190 w 7855027"/>
              <a:gd name="connsiteY7" fmla="*/ 2721166 h 2941503"/>
              <a:gd name="connsiteX8" fmla="*/ 4219460 w 7855027"/>
              <a:gd name="connsiteY8" fmla="*/ 2699132 h 2941503"/>
              <a:gd name="connsiteX9" fmla="*/ 4318612 w 7855027"/>
              <a:gd name="connsiteY9" fmla="*/ 2688115 h 2941503"/>
              <a:gd name="connsiteX10" fmla="*/ 4395730 w 7855027"/>
              <a:gd name="connsiteY10" fmla="*/ 2677099 h 2941503"/>
              <a:gd name="connsiteX11" fmla="*/ 4968607 w 7855027"/>
              <a:gd name="connsiteY11" fmla="*/ 2666082 h 2941503"/>
              <a:gd name="connsiteX12" fmla="*/ 5034709 w 7855027"/>
              <a:gd name="connsiteY12" fmla="*/ 2644048 h 2941503"/>
              <a:gd name="connsiteX13" fmla="*/ 5111827 w 7855027"/>
              <a:gd name="connsiteY13" fmla="*/ 2622014 h 2941503"/>
              <a:gd name="connsiteX14" fmla="*/ 5144877 w 7855027"/>
              <a:gd name="connsiteY14" fmla="*/ 2599981 h 2941503"/>
              <a:gd name="connsiteX15" fmla="*/ 5188945 w 7855027"/>
              <a:gd name="connsiteY15" fmla="*/ 2588964 h 2941503"/>
              <a:gd name="connsiteX16" fmla="*/ 5221995 w 7855027"/>
              <a:gd name="connsiteY16" fmla="*/ 2577947 h 2941503"/>
              <a:gd name="connsiteX17" fmla="*/ 5266063 w 7855027"/>
              <a:gd name="connsiteY17" fmla="*/ 2566930 h 2941503"/>
              <a:gd name="connsiteX18" fmla="*/ 5299113 w 7855027"/>
              <a:gd name="connsiteY18" fmla="*/ 2555913 h 2941503"/>
              <a:gd name="connsiteX19" fmla="*/ 5343181 w 7855027"/>
              <a:gd name="connsiteY19" fmla="*/ 2544896 h 2941503"/>
              <a:gd name="connsiteX20" fmla="*/ 5409282 w 7855027"/>
              <a:gd name="connsiteY20" fmla="*/ 2522862 h 2941503"/>
              <a:gd name="connsiteX21" fmla="*/ 5739788 w 7855027"/>
              <a:gd name="connsiteY21" fmla="*/ 2533879 h 2941503"/>
              <a:gd name="connsiteX22" fmla="*/ 5772839 w 7855027"/>
              <a:gd name="connsiteY22" fmla="*/ 2544896 h 2941503"/>
              <a:gd name="connsiteX23" fmla="*/ 5860974 w 7855027"/>
              <a:gd name="connsiteY23" fmla="*/ 2555913 h 2941503"/>
              <a:gd name="connsiteX24" fmla="*/ 5960125 w 7855027"/>
              <a:gd name="connsiteY24" fmla="*/ 2544896 h 2941503"/>
              <a:gd name="connsiteX25" fmla="*/ 5982159 w 7855027"/>
              <a:gd name="connsiteY25" fmla="*/ 2511846 h 2941503"/>
              <a:gd name="connsiteX26" fmla="*/ 6026227 w 7855027"/>
              <a:gd name="connsiteY26" fmla="*/ 2500829 h 2941503"/>
              <a:gd name="connsiteX27" fmla="*/ 6103345 w 7855027"/>
              <a:gd name="connsiteY27" fmla="*/ 2489812 h 2941503"/>
              <a:gd name="connsiteX28" fmla="*/ 6202496 w 7855027"/>
              <a:gd name="connsiteY28" fmla="*/ 2467778 h 2941503"/>
              <a:gd name="connsiteX29" fmla="*/ 6323682 w 7855027"/>
              <a:gd name="connsiteY29" fmla="*/ 2434728 h 2941503"/>
              <a:gd name="connsiteX30" fmla="*/ 6334699 w 7855027"/>
              <a:gd name="connsiteY30" fmla="*/ 2434728 h 2941503"/>
              <a:gd name="connsiteX31" fmla="*/ 3272010 w 7855027"/>
              <a:gd name="connsiteY31" fmla="*/ 2710149 h 2941503"/>
              <a:gd name="connsiteX32" fmla="*/ 3216925 w 7855027"/>
              <a:gd name="connsiteY32" fmla="*/ 1806766 h 2941503"/>
              <a:gd name="connsiteX33" fmla="*/ 2610998 w 7855027"/>
              <a:gd name="connsiteY33" fmla="*/ 1575412 h 2941503"/>
              <a:gd name="connsiteX34" fmla="*/ 2181340 w 7855027"/>
              <a:gd name="connsiteY34" fmla="*/ 1828800 h 2941503"/>
              <a:gd name="connsiteX35" fmla="*/ 2038121 w 7855027"/>
              <a:gd name="connsiteY35" fmla="*/ 2941503 h 2941503"/>
              <a:gd name="connsiteX36" fmla="*/ 374574 w 7855027"/>
              <a:gd name="connsiteY36" fmla="*/ 2842352 h 2941503"/>
              <a:gd name="connsiteX37" fmla="*/ 44068 w 7855027"/>
              <a:gd name="connsiteY37" fmla="*/ 2544896 h 2941503"/>
              <a:gd name="connsiteX38" fmla="*/ 0 w 7855027"/>
              <a:gd name="connsiteY38" fmla="*/ 1674564 h 2941503"/>
              <a:gd name="connsiteX39" fmla="*/ 99152 w 7855027"/>
              <a:gd name="connsiteY39" fmla="*/ 1509311 h 2941503"/>
              <a:gd name="connsiteX40" fmla="*/ 88135 w 7855027"/>
              <a:gd name="connsiteY40" fmla="*/ 1355075 h 2941503"/>
              <a:gd name="connsiteX41" fmla="*/ 209321 w 7855027"/>
              <a:gd name="connsiteY41" fmla="*/ 1311007 h 2941503"/>
              <a:gd name="connsiteX42" fmla="*/ 2368627 w 7855027"/>
              <a:gd name="connsiteY42" fmla="*/ 705079 h 2941503"/>
              <a:gd name="connsiteX43" fmla="*/ 3415229 w 7855027"/>
              <a:gd name="connsiteY43" fmla="*/ 55084 h 2941503"/>
              <a:gd name="connsiteX44" fmla="*/ 4395730 w 7855027"/>
              <a:gd name="connsiteY44" fmla="*/ 187287 h 2941503"/>
              <a:gd name="connsiteX45" fmla="*/ 5585552 w 7855027"/>
              <a:gd name="connsiteY45" fmla="*/ 99152 h 2941503"/>
              <a:gd name="connsiteX46" fmla="*/ 5133860 w 7855027"/>
              <a:gd name="connsiteY46" fmla="*/ 22034 h 2941503"/>
              <a:gd name="connsiteX47" fmla="*/ 3470313 w 7855027"/>
              <a:gd name="connsiteY47" fmla="*/ 55084 h 2941503"/>
              <a:gd name="connsiteX48" fmla="*/ 5221995 w 7855027"/>
              <a:gd name="connsiteY48" fmla="*/ 22034 h 2941503"/>
              <a:gd name="connsiteX49" fmla="*/ 5563518 w 7855027"/>
              <a:gd name="connsiteY49" fmla="*/ 110168 h 2941503"/>
              <a:gd name="connsiteX50" fmla="*/ 7028762 w 7855027"/>
              <a:gd name="connsiteY50" fmla="*/ 749147 h 2941503"/>
              <a:gd name="connsiteX51" fmla="*/ 7447402 w 7855027"/>
              <a:gd name="connsiteY51" fmla="*/ 683046 h 2941503"/>
              <a:gd name="connsiteX52" fmla="*/ 7348251 w 7855027"/>
              <a:gd name="connsiteY52" fmla="*/ 429658 h 2941503"/>
              <a:gd name="connsiteX53" fmla="*/ 7755875 w 7855027"/>
              <a:gd name="connsiteY53" fmla="*/ 440675 h 2941503"/>
              <a:gd name="connsiteX54" fmla="*/ 7722824 w 7855027"/>
              <a:gd name="connsiteY54" fmla="*/ 264405 h 2941503"/>
              <a:gd name="connsiteX55" fmla="*/ 6257581 w 7855027"/>
              <a:gd name="connsiteY55" fmla="*/ 176270 h 2941503"/>
              <a:gd name="connsiteX56" fmla="*/ 6037243 w 7855027"/>
              <a:gd name="connsiteY56" fmla="*/ 253388 h 2941503"/>
              <a:gd name="connsiteX57" fmla="*/ 5343181 w 7855027"/>
              <a:gd name="connsiteY57" fmla="*/ 0 h 2941503"/>
              <a:gd name="connsiteX58" fmla="*/ 6499952 w 7855027"/>
              <a:gd name="connsiteY58" fmla="*/ 451691 h 2941503"/>
              <a:gd name="connsiteX59" fmla="*/ 7249099 w 7855027"/>
              <a:gd name="connsiteY59" fmla="*/ 683046 h 2941503"/>
              <a:gd name="connsiteX60" fmla="*/ 7722824 w 7855027"/>
              <a:gd name="connsiteY60" fmla="*/ 749147 h 2941503"/>
              <a:gd name="connsiteX61" fmla="*/ 7733841 w 7855027"/>
              <a:gd name="connsiteY61" fmla="*/ 1377108 h 2941503"/>
              <a:gd name="connsiteX62" fmla="*/ 7855027 w 7855027"/>
              <a:gd name="connsiteY62" fmla="*/ 1388125 h 2941503"/>
              <a:gd name="connsiteX63" fmla="*/ 7689774 w 7855027"/>
              <a:gd name="connsiteY63" fmla="*/ 2115238 h 2941503"/>
              <a:gd name="connsiteX64" fmla="*/ 7271133 w 7855027"/>
              <a:gd name="connsiteY64" fmla="*/ 2236424 h 2941503"/>
              <a:gd name="connsiteX65" fmla="*/ 7282149 w 7855027"/>
              <a:gd name="connsiteY65" fmla="*/ 1443209 h 2941503"/>
              <a:gd name="connsiteX66" fmla="*/ 6918593 w 7855027"/>
              <a:gd name="connsiteY66" fmla="*/ 1277956 h 2941503"/>
              <a:gd name="connsiteX67" fmla="*/ 6566053 w 7855027"/>
              <a:gd name="connsiteY67" fmla="*/ 1333041 h 2941503"/>
              <a:gd name="connsiteX68" fmla="*/ 6477918 w 7855027"/>
              <a:gd name="connsiteY68" fmla="*/ 1652530 h 2941503"/>
              <a:gd name="connsiteX69" fmla="*/ 6389783 w 7855027"/>
              <a:gd name="connsiteY69" fmla="*/ 1861850 h 2941503"/>
              <a:gd name="connsiteX70" fmla="*/ 6301648 w 7855027"/>
              <a:gd name="connsiteY70" fmla="*/ 2148289 h 2941503"/>
              <a:gd name="connsiteX71" fmla="*/ 6246564 w 7855027"/>
              <a:gd name="connsiteY71" fmla="*/ 2379643 h 2941503"/>
              <a:gd name="connsiteX72" fmla="*/ 3260993 w 7855027"/>
              <a:gd name="connsiteY72" fmla="*/ 2721166 h 2941503"/>
              <a:gd name="connsiteX73" fmla="*/ 3117774 w 7855027"/>
              <a:gd name="connsiteY73" fmla="*/ 2941503 h 294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855027" h="2941503">
                <a:moveTo>
                  <a:pt x="3316077" y="2743200"/>
                </a:moveTo>
                <a:lnTo>
                  <a:pt x="3316077" y="2743200"/>
                </a:lnTo>
                <a:cubicBezTo>
                  <a:pt x="3352800" y="2739528"/>
                  <a:pt x="3389769" y="2737795"/>
                  <a:pt x="3426246" y="2732183"/>
                </a:cubicBezTo>
                <a:cubicBezTo>
                  <a:pt x="3437724" y="2730417"/>
                  <a:pt x="3447841" y="2723075"/>
                  <a:pt x="3459296" y="2721166"/>
                </a:cubicBezTo>
                <a:cubicBezTo>
                  <a:pt x="3492098" y="2715699"/>
                  <a:pt x="3525397" y="2713821"/>
                  <a:pt x="3558448" y="2710149"/>
                </a:cubicBezTo>
                <a:lnTo>
                  <a:pt x="3800819" y="2721166"/>
                </a:lnTo>
                <a:cubicBezTo>
                  <a:pt x="3841307" y="2723620"/>
                  <a:pt x="3881443" y="2732183"/>
                  <a:pt x="3922005" y="2732183"/>
                </a:cubicBezTo>
                <a:cubicBezTo>
                  <a:pt x="3962567" y="2732183"/>
                  <a:pt x="4002795" y="2724838"/>
                  <a:pt x="4043190" y="2721166"/>
                </a:cubicBezTo>
                <a:cubicBezTo>
                  <a:pt x="4134037" y="2698454"/>
                  <a:pt x="4060839" y="2714239"/>
                  <a:pt x="4219460" y="2699132"/>
                </a:cubicBezTo>
                <a:cubicBezTo>
                  <a:pt x="4252564" y="2695979"/>
                  <a:pt x="4285615" y="2692240"/>
                  <a:pt x="4318612" y="2688115"/>
                </a:cubicBezTo>
                <a:cubicBezTo>
                  <a:pt x="4344378" y="2684894"/>
                  <a:pt x="4369778" y="2677979"/>
                  <a:pt x="4395730" y="2677099"/>
                </a:cubicBezTo>
                <a:cubicBezTo>
                  <a:pt x="4586615" y="2670629"/>
                  <a:pt x="4777648" y="2669754"/>
                  <a:pt x="4968607" y="2666082"/>
                </a:cubicBezTo>
                <a:cubicBezTo>
                  <a:pt x="4990641" y="2658737"/>
                  <a:pt x="5012177" y="2649681"/>
                  <a:pt x="5034709" y="2644048"/>
                </a:cubicBezTo>
                <a:cubicBezTo>
                  <a:pt x="5048828" y="2640518"/>
                  <a:pt x="5096022" y="2629916"/>
                  <a:pt x="5111827" y="2622014"/>
                </a:cubicBezTo>
                <a:cubicBezTo>
                  <a:pt x="5123670" y="2616093"/>
                  <a:pt x="5132707" y="2605197"/>
                  <a:pt x="5144877" y="2599981"/>
                </a:cubicBezTo>
                <a:cubicBezTo>
                  <a:pt x="5158794" y="2594017"/>
                  <a:pt x="5174386" y="2593124"/>
                  <a:pt x="5188945" y="2588964"/>
                </a:cubicBezTo>
                <a:cubicBezTo>
                  <a:pt x="5200111" y="2585774"/>
                  <a:pt x="5210829" y="2581137"/>
                  <a:pt x="5221995" y="2577947"/>
                </a:cubicBezTo>
                <a:cubicBezTo>
                  <a:pt x="5236554" y="2573787"/>
                  <a:pt x="5251504" y="2571090"/>
                  <a:pt x="5266063" y="2566930"/>
                </a:cubicBezTo>
                <a:cubicBezTo>
                  <a:pt x="5277229" y="2563740"/>
                  <a:pt x="5287947" y="2559103"/>
                  <a:pt x="5299113" y="2555913"/>
                </a:cubicBezTo>
                <a:cubicBezTo>
                  <a:pt x="5313672" y="2551753"/>
                  <a:pt x="5328678" y="2549247"/>
                  <a:pt x="5343181" y="2544896"/>
                </a:cubicBezTo>
                <a:cubicBezTo>
                  <a:pt x="5365427" y="2538222"/>
                  <a:pt x="5409282" y="2522862"/>
                  <a:pt x="5409282" y="2522862"/>
                </a:cubicBezTo>
                <a:cubicBezTo>
                  <a:pt x="5519451" y="2526534"/>
                  <a:pt x="5629760" y="2527211"/>
                  <a:pt x="5739788" y="2533879"/>
                </a:cubicBezTo>
                <a:cubicBezTo>
                  <a:pt x="5751380" y="2534582"/>
                  <a:pt x="5761413" y="2542819"/>
                  <a:pt x="5772839" y="2544896"/>
                </a:cubicBezTo>
                <a:cubicBezTo>
                  <a:pt x="5801968" y="2550192"/>
                  <a:pt x="5831596" y="2552241"/>
                  <a:pt x="5860974" y="2555913"/>
                </a:cubicBezTo>
                <a:cubicBezTo>
                  <a:pt x="5894024" y="2552241"/>
                  <a:pt x="5928873" y="2556260"/>
                  <a:pt x="5960125" y="2544896"/>
                </a:cubicBezTo>
                <a:cubicBezTo>
                  <a:pt x="5972568" y="2540371"/>
                  <a:pt x="5971142" y="2519190"/>
                  <a:pt x="5982159" y="2511846"/>
                </a:cubicBezTo>
                <a:cubicBezTo>
                  <a:pt x="5994758" y="2503447"/>
                  <a:pt x="6011330" y="2503538"/>
                  <a:pt x="6026227" y="2500829"/>
                </a:cubicBezTo>
                <a:cubicBezTo>
                  <a:pt x="6051775" y="2496184"/>
                  <a:pt x="6077639" y="2493484"/>
                  <a:pt x="6103345" y="2489812"/>
                </a:cubicBezTo>
                <a:cubicBezTo>
                  <a:pt x="6197901" y="2458292"/>
                  <a:pt x="6047393" y="2506554"/>
                  <a:pt x="6202496" y="2467778"/>
                </a:cubicBezTo>
                <a:cubicBezTo>
                  <a:pt x="6331591" y="2435504"/>
                  <a:pt x="6209359" y="2453780"/>
                  <a:pt x="6323682" y="2434728"/>
                </a:cubicBezTo>
                <a:cubicBezTo>
                  <a:pt x="6327304" y="2434124"/>
                  <a:pt x="6331027" y="2434728"/>
                  <a:pt x="6334699" y="2434728"/>
                </a:cubicBezTo>
                <a:lnTo>
                  <a:pt x="3272010" y="2710149"/>
                </a:lnTo>
                <a:lnTo>
                  <a:pt x="3216925" y="1806766"/>
                </a:lnTo>
                <a:lnTo>
                  <a:pt x="2610998" y="1575412"/>
                </a:lnTo>
                <a:lnTo>
                  <a:pt x="2181340" y="1828800"/>
                </a:lnTo>
                <a:lnTo>
                  <a:pt x="2038121" y="2941503"/>
                </a:lnTo>
                <a:lnTo>
                  <a:pt x="374574" y="2842352"/>
                </a:lnTo>
                <a:lnTo>
                  <a:pt x="44068" y="2544896"/>
                </a:lnTo>
                <a:lnTo>
                  <a:pt x="0" y="1674564"/>
                </a:lnTo>
                <a:lnTo>
                  <a:pt x="99152" y="1509311"/>
                </a:lnTo>
                <a:lnTo>
                  <a:pt x="88135" y="1355075"/>
                </a:lnTo>
                <a:lnTo>
                  <a:pt x="209321" y="1311007"/>
                </a:lnTo>
                <a:lnTo>
                  <a:pt x="2368627" y="705079"/>
                </a:lnTo>
                <a:lnTo>
                  <a:pt x="3415229" y="55084"/>
                </a:lnTo>
                <a:lnTo>
                  <a:pt x="4395730" y="187287"/>
                </a:lnTo>
                <a:lnTo>
                  <a:pt x="5585552" y="99152"/>
                </a:lnTo>
                <a:lnTo>
                  <a:pt x="5133860" y="22034"/>
                </a:lnTo>
                <a:lnTo>
                  <a:pt x="3470313" y="55084"/>
                </a:lnTo>
                <a:lnTo>
                  <a:pt x="5221995" y="22034"/>
                </a:lnTo>
                <a:lnTo>
                  <a:pt x="5563518" y="110168"/>
                </a:lnTo>
                <a:lnTo>
                  <a:pt x="7028762" y="749147"/>
                </a:lnTo>
                <a:lnTo>
                  <a:pt x="7447402" y="683046"/>
                </a:lnTo>
                <a:lnTo>
                  <a:pt x="7348251" y="429658"/>
                </a:lnTo>
                <a:lnTo>
                  <a:pt x="7755875" y="440675"/>
                </a:lnTo>
                <a:lnTo>
                  <a:pt x="7722824" y="264405"/>
                </a:lnTo>
                <a:lnTo>
                  <a:pt x="6257581" y="176270"/>
                </a:lnTo>
                <a:lnTo>
                  <a:pt x="6037243" y="253388"/>
                </a:lnTo>
                <a:lnTo>
                  <a:pt x="5343181" y="0"/>
                </a:lnTo>
                <a:lnTo>
                  <a:pt x="6499952" y="451691"/>
                </a:lnTo>
                <a:lnTo>
                  <a:pt x="7249099" y="683046"/>
                </a:lnTo>
                <a:lnTo>
                  <a:pt x="7722824" y="749147"/>
                </a:lnTo>
                <a:lnTo>
                  <a:pt x="7733841" y="1377108"/>
                </a:lnTo>
                <a:lnTo>
                  <a:pt x="7855027" y="1388125"/>
                </a:lnTo>
                <a:lnTo>
                  <a:pt x="7689774" y="2115238"/>
                </a:lnTo>
                <a:lnTo>
                  <a:pt x="7271133" y="2236424"/>
                </a:lnTo>
                <a:lnTo>
                  <a:pt x="7282149" y="1443209"/>
                </a:lnTo>
                <a:lnTo>
                  <a:pt x="6918593" y="1277956"/>
                </a:lnTo>
                <a:lnTo>
                  <a:pt x="6566053" y="1333041"/>
                </a:lnTo>
                <a:lnTo>
                  <a:pt x="6477918" y="1652530"/>
                </a:lnTo>
                <a:lnTo>
                  <a:pt x="6389783" y="1861850"/>
                </a:lnTo>
                <a:lnTo>
                  <a:pt x="6301648" y="2148289"/>
                </a:lnTo>
                <a:lnTo>
                  <a:pt x="6246564" y="2379643"/>
                </a:lnTo>
                <a:lnTo>
                  <a:pt x="3260993" y="2721166"/>
                </a:lnTo>
                <a:lnTo>
                  <a:pt x="3117774" y="2941503"/>
                </a:lnTo>
              </a:path>
            </a:pathLst>
          </a:custGeom>
          <a:solidFill>
            <a:srgbClr val="0070C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Forme libre 37"/>
          <p:cNvSpPr/>
          <p:nvPr/>
        </p:nvSpPr>
        <p:spPr>
          <a:xfrm>
            <a:off x="2411760" y="3068960"/>
            <a:ext cx="3525397" cy="2181340"/>
          </a:xfrm>
          <a:custGeom>
            <a:avLst/>
            <a:gdLst>
              <a:gd name="connsiteX0" fmla="*/ 0 w 3525397"/>
              <a:gd name="connsiteY0" fmla="*/ 605928 h 2181340"/>
              <a:gd name="connsiteX1" fmla="*/ 1509310 w 3525397"/>
              <a:gd name="connsiteY1" fmla="*/ 892366 h 2181340"/>
              <a:gd name="connsiteX2" fmla="*/ 2082187 w 3525397"/>
              <a:gd name="connsiteY2" fmla="*/ 55084 h 2181340"/>
              <a:gd name="connsiteX3" fmla="*/ 3062689 w 3525397"/>
              <a:gd name="connsiteY3" fmla="*/ 0 h 2181340"/>
              <a:gd name="connsiteX4" fmla="*/ 3349127 w 3525397"/>
              <a:gd name="connsiteY4" fmla="*/ 705079 h 2181340"/>
              <a:gd name="connsiteX5" fmla="*/ 3525397 w 3525397"/>
              <a:gd name="connsiteY5" fmla="*/ 1068636 h 2181340"/>
              <a:gd name="connsiteX6" fmla="*/ 3437262 w 3525397"/>
              <a:gd name="connsiteY6" fmla="*/ 1575412 h 2181340"/>
              <a:gd name="connsiteX7" fmla="*/ 3172857 w 3525397"/>
              <a:gd name="connsiteY7" fmla="*/ 2093205 h 2181340"/>
              <a:gd name="connsiteX8" fmla="*/ 1454226 w 3525397"/>
              <a:gd name="connsiteY8" fmla="*/ 2181340 h 2181340"/>
              <a:gd name="connsiteX9" fmla="*/ 1355074 w 3525397"/>
              <a:gd name="connsiteY9" fmla="*/ 1608462 h 2181340"/>
              <a:gd name="connsiteX10" fmla="*/ 1454226 w 3525397"/>
              <a:gd name="connsiteY10" fmla="*/ 815248 h 2181340"/>
              <a:gd name="connsiteX11" fmla="*/ 3305060 w 3525397"/>
              <a:gd name="connsiteY11" fmla="*/ 716096 h 2181340"/>
              <a:gd name="connsiteX12" fmla="*/ 2864385 w 3525397"/>
              <a:gd name="connsiteY12" fmla="*/ 0 h 2181340"/>
              <a:gd name="connsiteX13" fmla="*/ 2126255 w 3525397"/>
              <a:gd name="connsiteY13" fmla="*/ 44067 h 2181340"/>
              <a:gd name="connsiteX14" fmla="*/ 1520327 w 3525397"/>
              <a:gd name="connsiteY14" fmla="*/ 859315 h 218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5397" h="2181340">
                <a:moveTo>
                  <a:pt x="0" y="605928"/>
                </a:moveTo>
                <a:lnTo>
                  <a:pt x="1509310" y="892366"/>
                </a:lnTo>
                <a:lnTo>
                  <a:pt x="2082187" y="55084"/>
                </a:lnTo>
                <a:lnTo>
                  <a:pt x="3062689" y="0"/>
                </a:lnTo>
                <a:lnTo>
                  <a:pt x="3349127" y="705079"/>
                </a:lnTo>
                <a:lnTo>
                  <a:pt x="3525397" y="1068636"/>
                </a:lnTo>
                <a:lnTo>
                  <a:pt x="3437262" y="1575412"/>
                </a:lnTo>
                <a:lnTo>
                  <a:pt x="3172857" y="2093205"/>
                </a:lnTo>
                <a:lnTo>
                  <a:pt x="1454226" y="2181340"/>
                </a:lnTo>
                <a:lnTo>
                  <a:pt x="1355074" y="1608462"/>
                </a:lnTo>
                <a:lnTo>
                  <a:pt x="1454226" y="815248"/>
                </a:lnTo>
                <a:lnTo>
                  <a:pt x="3305060" y="716096"/>
                </a:lnTo>
                <a:lnTo>
                  <a:pt x="2864385" y="0"/>
                </a:lnTo>
                <a:lnTo>
                  <a:pt x="2126255" y="44067"/>
                </a:lnTo>
                <a:lnTo>
                  <a:pt x="1520327" y="859315"/>
                </a:lnTo>
              </a:path>
            </a:pathLst>
          </a:custGeom>
          <a:solidFill>
            <a:srgbClr val="0070C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9" name="Espace réservé du contenu 5" descr="sans-tit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212976"/>
            <a:ext cx="1819781" cy="153010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635896" y="4005064"/>
            <a:ext cx="2160240" cy="14401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2" name="Connecteur droit 41"/>
          <p:cNvCxnSpPr/>
          <p:nvPr/>
        </p:nvCxnSpPr>
        <p:spPr>
          <a:xfrm>
            <a:off x="5148064" y="4365104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 descr="imagesCRP4R6MQ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013176"/>
            <a:ext cx="1066425" cy="555501"/>
          </a:xfrm>
          <a:prstGeom prst="rect">
            <a:avLst/>
          </a:prstGeom>
        </p:spPr>
      </p:pic>
      <p:pic>
        <p:nvPicPr>
          <p:cNvPr id="47" name="Image 46" descr="imagesCRP4R6MQ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653136"/>
            <a:ext cx="939744" cy="489513"/>
          </a:xfrm>
          <a:prstGeom prst="rect">
            <a:avLst/>
          </a:prstGeom>
        </p:spPr>
      </p:pic>
      <p:cxnSp>
        <p:nvCxnSpPr>
          <p:cNvPr id="49" name="Connecteur droit 48"/>
          <p:cNvCxnSpPr>
            <a:endCxn id="36" idx="38"/>
          </p:cNvCxnSpPr>
          <p:nvPr/>
        </p:nvCxnSpPr>
        <p:spPr>
          <a:xfrm flipH="1" flipV="1">
            <a:off x="0" y="4671517"/>
            <a:ext cx="2447256" cy="1965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2123728" y="3933056"/>
            <a:ext cx="1800200" cy="93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475656" y="5085184"/>
            <a:ext cx="648072" cy="360040"/>
          </a:xfrm>
          <a:prstGeom prst="rect">
            <a:avLst/>
          </a:prstGeom>
          <a:solidFill>
            <a:srgbClr val="BFBE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Rectangle à coins arrondis 54"/>
          <p:cNvSpPr/>
          <p:nvPr/>
        </p:nvSpPr>
        <p:spPr>
          <a:xfrm>
            <a:off x="0" y="5085184"/>
            <a:ext cx="140364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Ellipse 55"/>
          <p:cNvSpPr/>
          <p:nvPr/>
        </p:nvSpPr>
        <p:spPr>
          <a:xfrm>
            <a:off x="1691680" y="5157192"/>
            <a:ext cx="288032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Étoile à 5 branches 57"/>
          <p:cNvSpPr/>
          <p:nvPr/>
        </p:nvSpPr>
        <p:spPr>
          <a:xfrm>
            <a:off x="251520" y="4437112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7</Words>
  <Application>Microsoft Office PowerPoint</Application>
  <PresentationFormat>Affichage à l'écran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Technique</vt:lpstr>
      <vt:lpstr>Mon auto</vt:lpstr>
      <vt:lpstr>Diapositive 2</vt:lpstr>
      <vt:lpstr>Diapositive 3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auto</dc:title>
  <dc:creator>CSBE</dc:creator>
  <cp:lastModifiedBy>CSBE</cp:lastModifiedBy>
  <cp:revision>4</cp:revision>
  <dcterms:created xsi:type="dcterms:W3CDTF">2018-10-03T18:57:45Z</dcterms:created>
  <dcterms:modified xsi:type="dcterms:W3CDTF">2018-10-03T19:36:52Z</dcterms:modified>
</cp:coreProperties>
</file>