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469EB-D148-46F9-AAFA-B4ECF02C16FC}" type="datetimeFigureOut">
              <a:rPr lang="fr-CA" smtClean="0"/>
              <a:t>2019-05-23</a:t>
            </a:fld>
            <a:endParaRPr lang="fr-CA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12A3-D310-459A-B98A-61DD6BA24C92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469EB-D148-46F9-AAFA-B4ECF02C16FC}" type="datetimeFigureOut">
              <a:rPr lang="fr-CA" smtClean="0"/>
              <a:t>2019-05-23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12A3-D310-459A-B98A-61DD6BA24C9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469EB-D148-46F9-AAFA-B4ECF02C16FC}" type="datetimeFigureOut">
              <a:rPr lang="fr-CA" smtClean="0"/>
              <a:t>2019-05-23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12A3-D310-459A-B98A-61DD6BA24C9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469EB-D148-46F9-AAFA-B4ECF02C16FC}" type="datetimeFigureOut">
              <a:rPr lang="fr-CA" smtClean="0"/>
              <a:t>2019-05-23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12A3-D310-459A-B98A-61DD6BA24C9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469EB-D148-46F9-AAFA-B4ECF02C16FC}" type="datetimeFigureOut">
              <a:rPr lang="fr-CA" smtClean="0"/>
              <a:t>2019-05-23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12A3-D310-459A-B98A-61DD6BA24C92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469EB-D148-46F9-AAFA-B4ECF02C16FC}" type="datetimeFigureOut">
              <a:rPr lang="fr-CA" smtClean="0"/>
              <a:t>2019-05-23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12A3-D310-459A-B98A-61DD6BA24C9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469EB-D148-46F9-AAFA-B4ECF02C16FC}" type="datetimeFigureOut">
              <a:rPr lang="fr-CA" smtClean="0"/>
              <a:t>2019-05-23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12A3-D310-459A-B98A-61DD6BA24C9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469EB-D148-46F9-AAFA-B4ECF02C16FC}" type="datetimeFigureOut">
              <a:rPr lang="fr-CA" smtClean="0"/>
              <a:t>2019-05-23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12A3-D310-459A-B98A-61DD6BA24C9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469EB-D148-46F9-AAFA-B4ECF02C16FC}" type="datetimeFigureOut">
              <a:rPr lang="fr-CA" smtClean="0"/>
              <a:t>2019-05-23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12A3-D310-459A-B98A-61DD6BA24C9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469EB-D148-46F9-AAFA-B4ECF02C16FC}" type="datetimeFigureOut">
              <a:rPr lang="fr-CA" smtClean="0"/>
              <a:t>2019-05-23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12A3-D310-459A-B98A-61DD6BA24C9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469EB-D148-46F9-AAFA-B4ECF02C16FC}" type="datetimeFigureOut">
              <a:rPr lang="fr-CA" smtClean="0"/>
              <a:t>2019-05-23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30012A3-D310-459A-B98A-61DD6BA24C92}" type="slidenum">
              <a:rPr lang="fr-CA" smtClean="0"/>
              <a:t>‹N°›</a:t>
            </a:fld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1469EB-D148-46F9-AAFA-B4ECF02C16FC}" type="datetimeFigureOut">
              <a:rPr lang="fr-CA" smtClean="0"/>
              <a:t>2019-05-23</a:t>
            </a:fld>
            <a:endParaRPr lang="fr-CA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0012A3-D310-459A-B98A-61DD6BA24C92}" type="slidenum">
              <a:rPr lang="fr-CA" smtClean="0"/>
              <a:t>‹N°›</a:t>
            </a:fld>
            <a:endParaRPr lang="fr-CA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newsflash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www.google.com/url?sa=i&amp;rct=j&amp;q=&amp;esrc=s&amp;source=images&amp;cd=&amp;ved=2ahUKEwjZ6fHvtLLiAhWIoJ4KHa8KBZYQjRx6BAgBEAU&amp;url=https%3A%2F%2Fslideplayer.fr%2Fslide%2F9035605%2F&amp;psig=AOvVaw3S8AYooAdT8X4tB_aPaAUZ&amp;ust=1558727043196536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com/url?sa=i&amp;rct=j&amp;q=&amp;esrc=s&amp;source=images&amp;cd=&amp;ved=2ahUKEwixs8urtLLiAhWGnp4KHVGpDzAQjRx6BAgBEAU&amp;url=https%3A%2F%2Fslideplayer.fr%2Fslide%2F9035605%2F&amp;psig=AOvVaw2NygaDhSBLb45PdpmnMRyu&amp;ust=155872689950415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com/url?sa=i&amp;rct=j&amp;q=&amp;esrc=s&amp;source=images&amp;cd=&amp;ved=2ahUKEwj4hfuZtLLiAhWni1QKHTUaCcgQjRx6BAgBEAU&amp;url=https%3A%2F%2Fslideplayer.fr%2Fslide%2F9035605%2F&amp;psig=AOvVaw0fidq21Eufv4YLdGhU8bYc&amp;ust=1558726859933435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com/url?sa=i&amp;rct=j&amp;q=&amp;esrc=s&amp;source=images&amp;cd=&amp;ved=2ahUKEwik0K7_s7LiAhVM-lQKHafrD9sQjRx6BAgBEAU&amp;url=https%3A%2F%2Fslideplayer.fr%2Fslide%2F9035605%2F&amp;psig=AOvVaw3gp6clQsnqMQ_zuivQmGuI&amp;ust=155872680333699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google.com/url?sa=i&amp;rct=j&amp;q=&amp;esrc=s&amp;source=images&amp;cd=&amp;ved=2ahUKEwiOi-jos7LiAhVGvJ4KHZWuBcwQjRx6BAgBEAU&amp;url=https%3A%2F%2Fslideplayer.fr%2Fslide%2F6105245%2F&amp;psig=AOvVaw3Dy28WTxT4QKCGMIOMevg4&amp;ust=1558726760060978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google.com/url?sa=i&amp;rct=j&amp;q=&amp;esrc=s&amp;source=images&amp;cd=&amp;ved=2ahUKEwiTt8TTs7LiAhVmjlQKHV1WA7MQjRx6BAgBEAU&amp;url=https%3A%2F%2Fslideplayer.fr%2Fslide%2F9220794%2F&amp;psig=AOvVaw0jnFggWQPkqP5vw-CmZR3S&amp;ust=155872671451792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google.com/url?sa=i&amp;rct=j&amp;q=&amp;esrc=s&amp;source=images&amp;cd=&amp;ved=2ahUKEwihqbCxs7LiAhUpwVQKHWEGAl4QjRx6BAgBEAU&amp;url=https%3A%2F%2Fslideplayer.fr%2Fslide%2F9220794%2F&amp;psig=AOvVaw282hAE6s7NS5k1dgwB6Gv6&amp;ust=155872663652778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www.google.com/url?sa=i&amp;rct=j&amp;q=&amp;esrc=s&amp;source=images&amp;cd=&amp;ved=2ahUKEwjQ_snAtLLiAhWGFXwKHZuCDCkQjRx6BAgBEAU&amp;url=https%3A%2F%2Fslideplayer.fr%2Fslide%2F11361923%2F&amp;psig=AOvVaw25bkqkQmF2gfbnxRFAQpJH&amp;ust=1558726943750079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www.google.com/url?sa=i&amp;rct=j&amp;q=&amp;esrc=s&amp;source=images&amp;cd=&amp;ved=2ahUKEwilgpjUtLLiAhUG7J4KHVo_DRYQjRx6BAgBEAU&amp;url=https%3A%2F%2Fslideplayer.fr%2Fslide%2F11361923%2F&amp;psig=AOvVaw24DucOqQNUByijZzihnMVy&amp;ust=155872698418466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Agents Infectieux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Fait par Gabriel </a:t>
            </a:r>
            <a:r>
              <a:rPr lang="fr-CA" dirty="0"/>
              <a:t>B</a:t>
            </a:r>
            <a:r>
              <a:rPr lang="fr-CA" dirty="0" smtClean="0"/>
              <a:t>edard</a:t>
            </a:r>
            <a:endParaRPr lang="fr-CA" dirty="0"/>
          </a:p>
        </p:txBody>
      </p:sp>
    </p:spTree>
  </p:cSld>
  <p:clrMapOvr>
    <a:masterClrMapping/>
  </p:clrMapOvr>
  <p:transition>
    <p:newsfla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Treponema pallidum</a:t>
            </a:r>
            <a:endParaRPr lang="fr-CA" dirty="0"/>
          </a:p>
        </p:txBody>
      </p:sp>
      <p:pic>
        <p:nvPicPr>
          <p:cNvPr id="22530" name="Picture 2" descr="Résultats de recherche d'images pour « nom scientifique Treponema pallidum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52737"/>
            <a:ext cx="7735786" cy="5805264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Phtirius Pubis</a:t>
            </a:r>
            <a:endParaRPr lang="fr-CA" dirty="0"/>
          </a:p>
        </p:txBody>
      </p:sp>
      <p:pic>
        <p:nvPicPr>
          <p:cNvPr id="10244" name="Picture 4" descr="Résultats de recherche d'images pour « nom scientifique Phtirius Pubis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52737"/>
            <a:ext cx="7735786" cy="5805264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VPH</a:t>
            </a:r>
            <a:endParaRPr lang="fr-CA" dirty="0"/>
          </a:p>
        </p:txBody>
      </p:sp>
      <p:pic>
        <p:nvPicPr>
          <p:cNvPr id="15364" name="Picture 4" descr="Résultats de recherche d'images pour « nom scientifique VPH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24745"/>
            <a:ext cx="7639832" cy="5733256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VHS-II</a:t>
            </a:r>
            <a:endParaRPr lang="fr-CA" dirty="0"/>
          </a:p>
        </p:txBody>
      </p:sp>
      <p:pic>
        <p:nvPicPr>
          <p:cNvPr id="16388" name="Picture 4" descr="Résultats de recherche d'images pour « nom scientifique VHS-II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52737"/>
            <a:ext cx="7735786" cy="5805264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Trichomonas vaginalis</a:t>
            </a:r>
            <a:endParaRPr lang="fr-CA" dirty="0"/>
          </a:p>
        </p:txBody>
      </p:sp>
      <p:pic>
        <p:nvPicPr>
          <p:cNvPr id="19460" name="Picture 4" descr="Résultats de recherche d'images pour « nom scientifique Trichomonas vaginalis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24744"/>
            <a:ext cx="7639832" cy="5733256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Chlamydia Trachomatis</a:t>
            </a:r>
            <a:endParaRPr lang="fr-CA" dirty="0"/>
          </a:p>
        </p:txBody>
      </p:sp>
      <p:pic>
        <p:nvPicPr>
          <p:cNvPr id="18436" name="Picture 4" descr="Résultats de recherche d'images pour « nom scientifique Chlamydia Trachomatis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196752"/>
            <a:ext cx="8208912" cy="5551152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Neisseria gonorrhoeae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pic>
        <p:nvPicPr>
          <p:cNvPr id="17410" name="Picture 2" descr="Résultats de recherche d'images pour « nom scientifique gonorrhoeae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340768"/>
            <a:ext cx="8640960" cy="5143777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VHB</a:t>
            </a:r>
            <a:endParaRPr lang="fr-CA" dirty="0"/>
          </a:p>
        </p:txBody>
      </p:sp>
      <p:pic>
        <p:nvPicPr>
          <p:cNvPr id="20482" name="Picture 2" descr="Résultats de recherche d'images pour « nom scientifique VHB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49311"/>
            <a:ext cx="7740352" cy="580869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VIH</a:t>
            </a:r>
            <a:endParaRPr lang="fr-CA" dirty="0"/>
          </a:p>
        </p:txBody>
      </p:sp>
      <p:pic>
        <p:nvPicPr>
          <p:cNvPr id="21506" name="Picture 2" descr="Résultats de recherche d'images pour « nom scientifique VIH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49311"/>
            <a:ext cx="7740352" cy="580869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</TotalTime>
  <Words>20</Words>
  <Application>Microsoft Office PowerPoint</Application>
  <PresentationFormat>Affichage à l'écran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Débit</vt:lpstr>
      <vt:lpstr>Agents Infectieux</vt:lpstr>
      <vt:lpstr>Phtirius Pubis</vt:lpstr>
      <vt:lpstr>VPH</vt:lpstr>
      <vt:lpstr>VHS-II</vt:lpstr>
      <vt:lpstr>Trichomonas vaginalis</vt:lpstr>
      <vt:lpstr>Chlamydia Trachomatis</vt:lpstr>
      <vt:lpstr>Neisseria gonorrhoeae</vt:lpstr>
      <vt:lpstr>VHB</vt:lpstr>
      <vt:lpstr>VIH</vt:lpstr>
      <vt:lpstr>Treponema pallidum</vt:lpstr>
      <vt:lpstr>Diapositive 11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Agents Infectieux</dc:title>
  <dc:creator>CSBE</dc:creator>
  <cp:lastModifiedBy>CSBE</cp:lastModifiedBy>
  <cp:revision>6</cp:revision>
  <dcterms:created xsi:type="dcterms:W3CDTF">2019-05-23T18:57:49Z</dcterms:created>
  <dcterms:modified xsi:type="dcterms:W3CDTF">2019-05-23T19:50:15Z</dcterms:modified>
</cp:coreProperties>
</file>