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F1CD-5F0F-4BBE-8978-9302266CA2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2746-EE71-483D-BDFC-C93C30690B7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iPssjqg-vdAhXuTN8KHbD4Au8QjRx6BAgBEAU&amp;url=https%3A%2F%2Fhitek.fr%2F42%2Fetoiles-filantes-2020_6010&amp;psig=AOvVaw2rCT1VXosFP8ssuf1BBqNH&amp;ust=153868214893084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2ahUKEwiXzZ6RhOvdAhXom-AKHaaRBVwQjRx6BAgBEAU&amp;url=http%3A%2F%2Fwww.univers-astronomie.fr%2Farticles%2Fsysteme_solaire%2F119-les-aurores-boreales-et-australes.html&amp;psig=AOvVaw0PjWtCiZtT4NEcn3TkSh_w&amp;ust=15386822224303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Phénoméne</a:t>
            </a:r>
            <a:r>
              <a:rPr lang="fr-CA" dirty="0" smtClean="0"/>
              <a:t>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Félix Jacques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 filantes dans la </a:t>
            </a:r>
            <a:r>
              <a:rPr lang="fr-CA" dirty="0" err="1" smtClean="0"/>
              <a:t>mésophère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122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7620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Aurore boréales dans la thermosphère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 descr="Résultats de recherche d'images pour « mesosphere aurore boré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7534275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3912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082877" cy="442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412" y="1891506"/>
            <a:ext cx="40671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Phénoméne observable la nuit</vt:lpstr>
      <vt:lpstr>Étoile filantes dans la mésophère</vt:lpstr>
      <vt:lpstr>Aurore boréales dans la thermosphère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Phénoméne observable la nuit</dc:title>
  <dc:creator>CSBE</dc:creator>
  <cp:lastModifiedBy>CSBE</cp:lastModifiedBy>
  <cp:revision>1</cp:revision>
  <dcterms:created xsi:type="dcterms:W3CDTF">2018-10-03T19:39:32Z</dcterms:created>
  <dcterms:modified xsi:type="dcterms:W3CDTF">2018-10-03T19:47:55Z</dcterms:modified>
</cp:coreProperties>
</file>