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FBF300-6C7A-47D7-B3A8-DDDD17DBB25A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7DC2BA-860C-4C57-A16E-5DF3CAB1203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F300-6C7A-47D7-B3A8-DDDD17DBB25A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C2BA-860C-4C57-A16E-5DF3CAB1203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F300-6C7A-47D7-B3A8-DDDD17DBB25A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C2BA-860C-4C57-A16E-5DF3CAB1203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FBF300-6C7A-47D7-B3A8-DDDD17DBB25A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7DC2BA-860C-4C57-A16E-5DF3CAB1203C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FBF300-6C7A-47D7-B3A8-DDDD17DBB25A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7DC2BA-860C-4C57-A16E-5DF3CAB1203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F300-6C7A-47D7-B3A8-DDDD17DBB25A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C2BA-860C-4C57-A16E-5DF3CAB1203C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F300-6C7A-47D7-B3A8-DDDD17DBB25A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C2BA-860C-4C57-A16E-5DF3CAB1203C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FBF300-6C7A-47D7-B3A8-DDDD17DBB25A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7DC2BA-860C-4C57-A16E-5DF3CAB1203C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F300-6C7A-47D7-B3A8-DDDD17DBB25A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C2BA-860C-4C57-A16E-5DF3CAB1203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FBF300-6C7A-47D7-B3A8-DDDD17DBB25A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7DC2BA-860C-4C57-A16E-5DF3CAB1203C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FBF300-6C7A-47D7-B3A8-DDDD17DBB25A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7DC2BA-860C-4C57-A16E-5DF3CAB1203C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FBF300-6C7A-47D7-B3A8-DDDD17DBB25A}" type="datetimeFigureOut">
              <a:rPr lang="fr-CA" smtClean="0"/>
              <a:pPr/>
              <a:t>2019-05-29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7DC2BA-860C-4C57-A16E-5DF3CAB1203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Chaude-pisse" TargetMode="External"/><Relationship Id="rId2" Type="http://schemas.openxmlformats.org/officeDocument/2006/relationships/hyperlink" Target="https://fr.wikipedia.org/wiki/Ur%C3%A9tr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fr-CA" dirty="0" smtClean="0"/>
              <a:t>ITSS</a:t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2204864"/>
            <a:ext cx="6172200" cy="1371600"/>
          </a:xfrm>
        </p:spPr>
        <p:txBody>
          <a:bodyPr/>
          <a:lstStyle/>
          <a:p>
            <a:r>
              <a:rPr lang="fr-CA" dirty="0" smtClean="0"/>
              <a:t>Fait par : </a:t>
            </a:r>
            <a:r>
              <a:rPr lang="fr-CA" dirty="0" err="1" smtClean="0"/>
              <a:t>Edouard</a:t>
            </a:r>
            <a:r>
              <a:rPr lang="fr-CA" dirty="0" smtClean="0"/>
              <a:t> Grenier</a:t>
            </a:r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000" dirty="0" err="1" smtClean="0"/>
              <a:t>Treponema</a:t>
            </a:r>
            <a:r>
              <a:rPr lang="fr-CA" sz="4000" dirty="0" smtClean="0"/>
              <a:t> Pallidum</a:t>
            </a:r>
            <a:endParaRPr lang="fr-CA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-Nom: </a:t>
            </a:r>
            <a:r>
              <a:rPr lang="fr-CA" dirty="0" err="1" smtClean="0"/>
              <a:t>Treponema</a:t>
            </a:r>
            <a:r>
              <a:rPr lang="fr-CA" dirty="0" smtClean="0"/>
              <a:t> </a:t>
            </a:r>
            <a:r>
              <a:rPr lang="fr-CA" dirty="0" smtClean="0"/>
              <a:t>Pallidum</a:t>
            </a:r>
          </a:p>
          <a:p>
            <a:r>
              <a:rPr lang="fr-CA" dirty="0" smtClean="0"/>
              <a:t>-Autre nom: Syphilis</a:t>
            </a:r>
          </a:p>
          <a:p>
            <a:r>
              <a:rPr lang="fr-CA" dirty="0" smtClean="0"/>
              <a:t>-</a:t>
            </a:r>
            <a:r>
              <a:rPr lang="fr-CA" dirty="0" smtClean="0"/>
              <a:t> Nom scientifique: </a:t>
            </a:r>
            <a:r>
              <a:rPr lang="fr-CA" dirty="0" err="1" smtClean="0"/>
              <a:t>Treponema</a:t>
            </a:r>
            <a:r>
              <a:rPr lang="fr-CA" dirty="0" smtClean="0"/>
              <a:t> </a:t>
            </a:r>
            <a:r>
              <a:rPr lang="fr-CA" dirty="0" smtClean="0"/>
              <a:t>Pallidum</a:t>
            </a:r>
          </a:p>
          <a:p>
            <a:r>
              <a:rPr lang="fr-CA" dirty="0" smtClean="0"/>
              <a:t>-</a:t>
            </a:r>
            <a:r>
              <a:rPr lang="fr-CA" dirty="0" smtClean="0"/>
              <a:t> Type d’organisme:  </a:t>
            </a:r>
            <a:r>
              <a:rPr lang="fr-CA" dirty="0" smtClean="0"/>
              <a:t>Monères</a:t>
            </a:r>
          </a:p>
          <a:p>
            <a:r>
              <a:rPr lang="fr-CA" dirty="0" smtClean="0"/>
              <a:t>-</a:t>
            </a:r>
            <a:r>
              <a:rPr lang="fr-CA" dirty="0" smtClean="0"/>
              <a:t> Symptômes: </a:t>
            </a:r>
            <a:r>
              <a:rPr lang="fr-CA" dirty="0" smtClean="0"/>
              <a:t>Écoulement</a:t>
            </a:r>
          </a:p>
          <a:p>
            <a:r>
              <a:rPr lang="fr-CA" dirty="0" smtClean="0"/>
              <a:t>-</a:t>
            </a:r>
            <a:r>
              <a:rPr lang="fr-CA" dirty="0" smtClean="0"/>
              <a:t> Traitements:  Antibiotiques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293096"/>
            <a:ext cx="3410036" cy="22733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200" dirty="0" smtClean="0"/>
              <a:t>Phtirius pubis</a:t>
            </a:r>
            <a:r>
              <a:rPr lang="fr-CA" sz="3200" b="1" dirty="0" smtClean="0"/>
              <a:t>(morpion)</a:t>
            </a:r>
            <a:endParaRPr lang="fr-CA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-Nom: Morpion</a:t>
            </a:r>
          </a:p>
          <a:p>
            <a:r>
              <a:rPr lang="fr-CA" dirty="0" smtClean="0"/>
              <a:t>-Autres nom: Poux de pubis</a:t>
            </a:r>
          </a:p>
          <a:p>
            <a:r>
              <a:rPr lang="fr-CA" dirty="0" smtClean="0"/>
              <a:t>-Nom scientifique: Phtirius pubis</a:t>
            </a:r>
          </a:p>
          <a:p>
            <a:r>
              <a:rPr lang="fr-CA" dirty="0" smtClean="0"/>
              <a:t>-Types d’organisme: Arthropode</a:t>
            </a:r>
          </a:p>
          <a:p>
            <a:r>
              <a:rPr lang="fr-CA" dirty="0" smtClean="0"/>
              <a:t>-Symptômes: Sa pique…</a:t>
            </a:r>
          </a:p>
          <a:p>
            <a:r>
              <a:rPr lang="fr-CA" dirty="0" smtClean="0"/>
              <a:t>-Traitements: Crèmes, lotions ou shampoings</a:t>
            </a:r>
          </a:p>
          <a:p>
            <a:endParaRPr lang="fr-CA" dirty="0"/>
          </a:p>
        </p:txBody>
      </p:sp>
      <p:pic>
        <p:nvPicPr>
          <p:cNvPr id="4" name="Image 3" descr="CrabLouse-femal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437112"/>
            <a:ext cx="2865512" cy="21491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trichomonas </a:t>
            </a:r>
            <a:r>
              <a:rPr lang="fr-CA" dirty="0" err="1" smtClean="0"/>
              <a:t>vaginalis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-Nom: Vaginite</a:t>
            </a:r>
          </a:p>
          <a:p>
            <a:r>
              <a:rPr lang="fr-CA" dirty="0" smtClean="0"/>
              <a:t>-Nom scientifique: Trichomonas </a:t>
            </a:r>
            <a:r>
              <a:rPr lang="fr-CA" dirty="0" err="1" smtClean="0"/>
              <a:t>vaginalis</a:t>
            </a:r>
            <a:endParaRPr lang="fr-CA" dirty="0" smtClean="0"/>
          </a:p>
          <a:p>
            <a:r>
              <a:rPr lang="fr-CA" dirty="0" smtClean="0"/>
              <a:t>-Type d’organisme:  Protistes</a:t>
            </a:r>
          </a:p>
          <a:p>
            <a:r>
              <a:rPr lang="fr-CA" dirty="0" smtClean="0"/>
              <a:t>-Symptômes: Des démangeaisons et des senteurs</a:t>
            </a:r>
          </a:p>
          <a:p>
            <a:r>
              <a:rPr lang="fr-CA" dirty="0" smtClean="0"/>
              <a:t>-Traitement: Antibiotiques</a:t>
            </a:r>
          </a:p>
          <a:p>
            <a:pPr>
              <a:buNone/>
            </a:pPr>
            <a:r>
              <a:rPr lang="fr-CA" dirty="0" smtClean="0"/>
              <a:t> </a:t>
            </a:r>
            <a:endParaRPr lang="fr-CA" dirty="0"/>
          </a:p>
        </p:txBody>
      </p:sp>
      <p:pic>
        <p:nvPicPr>
          <p:cNvPr id="4" name="Image 3" descr="inpouch-trichomonas-vaginalis-main_image_desktop-2018-12-06-232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861048"/>
            <a:ext cx="2746639" cy="27167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Chlamydia </a:t>
            </a:r>
            <a:r>
              <a:rPr lang="fr-CA" dirty="0" err="1" smtClean="0"/>
              <a:t>trachomatis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-Nom scientifique: Chlamydia </a:t>
            </a:r>
            <a:r>
              <a:rPr lang="fr-CA" dirty="0" err="1" smtClean="0"/>
              <a:t>trachomatis</a:t>
            </a:r>
            <a:endParaRPr lang="fr-CA" dirty="0" smtClean="0"/>
          </a:p>
          <a:p>
            <a:r>
              <a:rPr lang="fr-CA" dirty="0" smtClean="0"/>
              <a:t>-Nom: Chlamydia</a:t>
            </a:r>
          </a:p>
          <a:p>
            <a:r>
              <a:rPr lang="fr-CA" dirty="0" smtClean="0"/>
              <a:t>-Autre nom: </a:t>
            </a:r>
            <a:r>
              <a:rPr lang="fr-CA" dirty="0" err="1" smtClean="0"/>
              <a:t>Chlamydiose</a:t>
            </a:r>
            <a:r>
              <a:rPr lang="fr-CA" dirty="0" smtClean="0"/>
              <a:t> génitale</a:t>
            </a:r>
          </a:p>
          <a:p>
            <a:r>
              <a:rPr lang="fr-CA" dirty="0" smtClean="0"/>
              <a:t>-Type d’organisme: Bactérie</a:t>
            </a:r>
          </a:p>
          <a:p>
            <a:r>
              <a:rPr lang="fr-CA" dirty="0" smtClean="0"/>
              <a:t>-Symptômes: Hypofertilité, une rectite ou une conjonctivite</a:t>
            </a:r>
          </a:p>
          <a:p>
            <a:r>
              <a:rPr lang="fr-CA" dirty="0" smtClean="0"/>
              <a:t>-Traitements: Antibiotiques</a:t>
            </a:r>
          </a:p>
          <a:p>
            <a:endParaRPr lang="fr-CA" dirty="0"/>
          </a:p>
        </p:txBody>
      </p:sp>
      <p:pic>
        <p:nvPicPr>
          <p:cNvPr id="4" name="Image 3" descr="téléchar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509120"/>
            <a:ext cx="2851513" cy="21358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VPH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-Nom scientifique:  </a:t>
            </a:r>
            <a:r>
              <a:rPr lang="fr-CA" i="1" dirty="0" err="1" smtClean="0"/>
              <a:t>Papillomaviridae</a:t>
            </a:r>
            <a:endParaRPr lang="fr-CA" i="1" dirty="0" smtClean="0"/>
          </a:p>
          <a:p>
            <a:r>
              <a:rPr lang="fr-CA" i="1" dirty="0" smtClean="0"/>
              <a:t>-Nom: Virus du papillome humain</a:t>
            </a:r>
            <a:endParaRPr lang="fr-CA" b="1" dirty="0" smtClean="0"/>
          </a:p>
          <a:p>
            <a:r>
              <a:rPr lang="fr-CA" b="1" dirty="0" smtClean="0"/>
              <a:t>-</a:t>
            </a:r>
            <a:r>
              <a:rPr lang="fr-CA" dirty="0" smtClean="0"/>
              <a:t>Autre nom: Condylomes</a:t>
            </a:r>
          </a:p>
          <a:p>
            <a:r>
              <a:rPr lang="fr-CA" dirty="0" smtClean="0"/>
              <a:t>-Type d’organisme: Virus</a:t>
            </a:r>
          </a:p>
          <a:p>
            <a:r>
              <a:rPr lang="fr-CA" dirty="0" smtClean="0"/>
              <a:t>-Symptômes: Infections</a:t>
            </a:r>
          </a:p>
          <a:p>
            <a:r>
              <a:rPr lang="fr-CA" dirty="0" smtClean="0"/>
              <a:t>-Traitements: Aucun traitements</a:t>
            </a:r>
          </a:p>
        </p:txBody>
      </p:sp>
      <p:pic>
        <p:nvPicPr>
          <p:cNvPr id="4" name="Image 3" descr="Virus del papiloma humano multiplica riesgo de sufrir cáncer oral, Noticias 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293096"/>
            <a:ext cx="3168352" cy="23183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VHB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-Nom scientifique: Virus de l’hépatite B</a:t>
            </a:r>
          </a:p>
          <a:p>
            <a:r>
              <a:rPr lang="fr-CA" dirty="0" smtClean="0"/>
              <a:t>-Nom: Hépatite B</a:t>
            </a:r>
          </a:p>
          <a:p>
            <a:r>
              <a:rPr lang="fr-CA" dirty="0" smtClean="0"/>
              <a:t>-Autre nom: VHB</a:t>
            </a:r>
          </a:p>
          <a:p>
            <a:r>
              <a:rPr lang="fr-CA" dirty="0" smtClean="0"/>
              <a:t>-Type d’organisme: Virus</a:t>
            </a:r>
          </a:p>
          <a:p>
            <a:r>
              <a:rPr lang="fr-CA" dirty="0" smtClean="0"/>
              <a:t>-Symptômes: Nausée et ictère</a:t>
            </a:r>
          </a:p>
          <a:p>
            <a:r>
              <a:rPr lang="fr-CA" dirty="0" smtClean="0"/>
              <a:t>-Traitements: Vaccin  </a:t>
            </a:r>
          </a:p>
          <a:p>
            <a:endParaRPr lang="fr-CA" dirty="0"/>
          </a:p>
        </p:txBody>
      </p:sp>
      <p:pic>
        <p:nvPicPr>
          <p:cNvPr id="4" name="Image 3" descr="300px-Hepatitis-B_vir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149080"/>
            <a:ext cx="3026126" cy="19770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 smtClean="0"/>
              <a:t>neisseria</a:t>
            </a:r>
            <a:r>
              <a:rPr lang="fr-CA" dirty="0" smtClean="0"/>
              <a:t> </a:t>
            </a:r>
            <a:r>
              <a:rPr lang="fr-CA" dirty="0" err="1" smtClean="0"/>
              <a:t>gonorrhoeae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-Nom: Gonorrhée</a:t>
            </a:r>
          </a:p>
          <a:p>
            <a:r>
              <a:rPr lang="fr-CA" dirty="0" smtClean="0"/>
              <a:t>-Type d’organisme: Bactérie</a:t>
            </a:r>
          </a:p>
          <a:p>
            <a:r>
              <a:rPr lang="fr-CA" dirty="0" smtClean="0"/>
              <a:t>-Symptômes: apparaît une </a:t>
            </a:r>
            <a:r>
              <a:rPr lang="fr-CA" u="sng" dirty="0" smtClean="0">
                <a:hlinkClick r:id="rId2"/>
              </a:rPr>
              <a:t>urétrite</a:t>
            </a:r>
            <a:r>
              <a:rPr lang="fr-CA" dirty="0" smtClean="0"/>
              <a:t> aiguë, accompagnée d'un écoulement urétral purulent (« </a:t>
            </a:r>
            <a:r>
              <a:rPr lang="fr-CA" dirty="0" smtClean="0">
                <a:hlinkClick r:id="rId3" tooltip="Chaude-pisse"/>
              </a:rPr>
              <a:t>chaude-pisse</a:t>
            </a:r>
            <a:r>
              <a:rPr lang="fr-CA" dirty="0" smtClean="0"/>
              <a:t> »).</a:t>
            </a:r>
          </a:p>
          <a:p>
            <a:r>
              <a:rPr lang="fr-CA" dirty="0" smtClean="0"/>
              <a:t>-Traitements: </a:t>
            </a:r>
            <a:r>
              <a:rPr lang="fr-CA" dirty="0" err="1" smtClean="0"/>
              <a:t>Ceftriaxone</a:t>
            </a:r>
            <a:r>
              <a:rPr lang="fr-CA" dirty="0" smtClean="0"/>
              <a:t> et </a:t>
            </a:r>
            <a:r>
              <a:rPr lang="fr-CA" dirty="0" err="1" smtClean="0"/>
              <a:t>Céfixime</a:t>
            </a:r>
            <a:endParaRPr lang="fr-CA" dirty="0" smtClean="0"/>
          </a:p>
          <a:p>
            <a:endParaRPr lang="fr-CA" dirty="0"/>
          </a:p>
        </p:txBody>
      </p:sp>
      <p:pic>
        <p:nvPicPr>
          <p:cNvPr id="4" name="Image 3" descr="neisseria_gonorrhoeae_fotolia_89003315_800x600.jpg__409x999_q85_subsampling-2_upsc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149080"/>
            <a:ext cx="3384376" cy="25403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VHS-II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-Nom scientifique: Virus de l’herpès simplex de type 2</a:t>
            </a:r>
          </a:p>
          <a:p>
            <a:r>
              <a:rPr lang="fr-CA" dirty="0" smtClean="0"/>
              <a:t>-Nom: </a:t>
            </a:r>
            <a:r>
              <a:rPr lang="fr-CA" dirty="0" smtClean="0"/>
              <a:t>VHS-II</a:t>
            </a:r>
            <a:endParaRPr lang="fr-CA" dirty="0" smtClean="0"/>
          </a:p>
          <a:p>
            <a:r>
              <a:rPr lang="fr-CA" dirty="0" smtClean="0"/>
              <a:t>-Type d’organisme: Virus</a:t>
            </a:r>
          </a:p>
          <a:p>
            <a:r>
              <a:rPr lang="fr-CA" dirty="0" smtClean="0"/>
              <a:t>-Symptômes: Infection sur la lèvre inférieure</a:t>
            </a:r>
          </a:p>
          <a:p>
            <a:r>
              <a:rPr lang="fr-CA" dirty="0" smtClean="0"/>
              <a:t>-Traitements: Se laver</a:t>
            </a:r>
            <a:endParaRPr lang="fr-CA" dirty="0"/>
          </a:p>
        </p:txBody>
      </p:sp>
      <p:pic>
        <p:nvPicPr>
          <p:cNvPr id="4" name="Image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184703"/>
            <a:ext cx="4752528" cy="26732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 dirty="0" err="1" smtClean="0"/>
              <a:t>vih</a:t>
            </a:r>
            <a:endParaRPr lang="fr-CA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-Nom: VIH</a:t>
            </a:r>
          </a:p>
          <a:p>
            <a:r>
              <a:rPr lang="fr-CA" dirty="0" smtClean="0"/>
              <a:t>-Autre nom: Sida</a:t>
            </a:r>
          </a:p>
          <a:p>
            <a:r>
              <a:rPr lang="fr-CA" dirty="0" smtClean="0"/>
              <a:t>-Nom scientifique: VIH</a:t>
            </a:r>
          </a:p>
          <a:p>
            <a:r>
              <a:rPr lang="fr-CA" dirty="0" smtClean="0"/>
              <a:t>-Type d’organisme: Virus</a:t>
            </a:r>
          </a:p>
          <a:p>
            <a:r>
              <a:rPr lang="fr-CA" dirty="0" smtClean="0"/>
              <a:t>-Symptômes: Perte de poids</a:t>
            </a:r>
          </a:p>
          <a:p>
            <a:r>
              <a:rPr lang="fr-CA" dirty="0" smtClean="0"/>
              <a:t>-Traitements: Trithérapie mais aucun remède</a:t>
            </a: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365104"/>
            <a:ext cx="4022780" cy="214414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</TotalTime>
  <Words>265</Words>
  <Application>Microsoft Office PowerPoint</Application>
  <PresentationFormat>Affichage à l'écran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Oriel</vt:lpstr>
      <vt:lpstr>ITSS </vt:lpstr>
      <vt:lpstr>Phtirius pubis(morpion)</vt:lpstr>
      <vt:lpstr>trichomonas vaginalis</vt:lpstr>
      <vt:lpstr>Chlamydia trachomatis</vt:lpstr>
      <vt:lpstr>VPH</vt:lpstr>
      <vt:lpstr>VHB</vt:lpstr>
      <vt:lpstr>neisseria gonorrhoeae</vt:lpstr>
      <vt:lpstr>VHS-II</vt:lpstr>
      <vt:lpstr>vih</vt:lpstr>
      <vt:lpstr>Treponema Pallidum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ITSS</dc:title>
  <dc:creator>CSBE</dc:creator>
  <cp:lastModifiedBy>CSBE</cp:lastModifiedBy>
  <cp:revision>8</cp:revision>
  <dcterms:created xsi:type="dcterms:W3CDTF">2019-05-23T18:57:01Z</dcterms:created>
  <dcterms:modified xsi:type="dcterms:W3CDTF">2019-05-29T17:57:12Z</dcterms:modified>
</cp:coreProperties>
</file>