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7087-55EB-4D93-8F2F-63EF3943FB8A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7BB3-38D8-4475-BECA-280415C4FD7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sz="6000" b="1" dirty="0" smtClean="0"/>
              <a:t>Phénomène </a:t>
            </a:r>
            <a:r>
              <a:rPr lang="fr-CA" sz="6000" b="1" dirty="0" err="1" smtClean="0"/>
              <a:t>observale</a:t>
            </a:r>
            <a:r>
              <a:rPr lang="fr-CA" sz="6000" b="1" dirty="0" smtClean="0"/>
              <a:t/>
            </a:r>
            <a:br>
              <a:rPr lang="fr-CA" sz="6000" b="1" dirty="0" smtClean="0"/>
            </a:br>
            <a:r>
              <a:rPr lang="fr-CA" sz="6000" b="1" dirty="0" smtClean="0"/>
              <a:t>la nuit</a:t>
            </a:r>
            <a:endParaRPr lang="fr-CA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Edouard</a:t>
            </a:r>
            <a:r>
              <a:rPr lang="fr-CA" dirty="0" smtClean="0"/>
              <a:t> Grenier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908720"/>
            <a:ext cx="12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 smtClean="0"/>
              <a:t>Projet H</a:t>
            </a:r>
            <a:endParaRPr lang="fr-CA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#1: Étoiles filante dans la mésosphère</a:t>
            </a:r>
            <a:endParaRPr lang="fr-CA" b="1" dirty="0"/>
          </a:p>
        </p:txBody>
      </p:sp>
      <p:pic>
        <p:nvPicPr>
          <p:cNvPr id="4" name="Espace réservé du contenu 3" descr="air_etoile_fil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792540" cy="38379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#2: Aurores boréales dans la thermosphère</a:t>
            </a:r>
            <a:endParaRPr lang="fr-CA" b="1" dirty="0"/>
          </a:p>
        </p:txBody>
      </p:sp>
      <p:pic>
        <p:nvPicPr>
          <p:cNvPr id="4" name="Espace réservé du contenu 3" descr="003517_ystein-Lunde-Ingvaldsen_www_nordnorge_com_B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096000" cy="40576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#3: Province:</a:t>
            </a:r>
            <a:endParaRPr lang="fr-CA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007" y="1600200"/>
            <a:ext cx="72699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#4: MRC</a:t>
            </a:r>
            <a:endParaRPr lang="fr-CA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4488"/>
            <a:ext cx="8229600" cy="435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#5: Localité</a:t>
            </a:r>
            <a:endParaRPr lang="fr-CA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464" y="1600200"/>
            <a:ext cx="78570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observale la nuit</vt:lpstr>
      <vt:lpstr>#1: Étoiles filante dans la mésosphère</vt:lpstr>
      <vt:lpstr>#2: Aurores boréales dans la thermosphère</vt:lpstr>
      <vt:lpstr>#3: Province:</vt:lpstr>
      <vt:lpstr>#4: MRC</vt:lpstr>
      <vt:lpstr>#5: 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observale la nuit</dc:title>
  <dc:creator>CSBE</dc:creator>
  <cp:lastModifiedBy>CSBE</cp:lastModifiedBy>
  <cp:revision>3</cp:revision>
  <dcterms:created xsi:type="dcterms:W3CDTF">2018-09-28T17:43:26Z</dcterms:created>
  <dcterms:modified xsi:type="dcterms:W3CDTF">2018-09-28T17:58:47Z</dcterms:modified>
</cp:coreProperties>
</file>